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5" r:id="rId4"/>
    <p:sldId id="276" r:id="rId5"/>
    <p:sldId id="293" r:id="rId6"/>
    <p:sldId id="294" r:id="rId7"/>
    <p:sldId id="292" r:id="rId8"/>
    <p:sldId id="295" r:id="rId9"/>
    <p:sldId id="296" r:id="rId10"/>
    <p:sldId id="297" r:id="rId11"/>
    <p:sldId id="298" r:id="rId12"/>
    <p:sldId id="299" r:id="rId13"/>
    <p:sldId id="300" r:id="rId14"/>
    <p:sldId id="301" r:id="rId15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DC32-42B9-416F-8D7C-64CA2A1C8EFE}" type="datetimeFigureOut">
              <a:rPr lang="de-DE" smtClean="0"/>
              <a:t>29.05.2020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B4AF-4BB5-4AEE-81E6-57BE58902A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0774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DC32-42B9-416F-8D7C-64CA2A1C8EFE}" type="datetimeFigureOut">
              <a:rPr lang="de-DE" smtClean="0"/>
              <a:t>29.05.2020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B4AF-4BB5-4AEE-81E6-57BE58902A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4525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DC32-42B9-416F-8D7C-64CA2A1C8EFE}" type="datetimeFigureOut">
              <a:rPr lang="de-DE" smtClean="0"/>
              <a:t>29.05.2020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B4AF-4BB5-4AEE-81E6-57BE58902AC0}" type="slidenum">
              <a:rPr lang="de-DE" smtClean="0"/>
              <a:t>‹Nr.›</a:t>
            </a:fld>
            <a:endParaRPr lang="de-D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13842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DC32-42B9-416F-8D7C-64CA2A1C8EFE}" type="datetimeFigureOut">
              <a:rPr lang="de-DE" smtClean="0"/>
              <a:t>29.05.2020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B4AF-4BB5-4AEE-81E6-57BE58902A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65188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DC32-42B9-416F-8D7C-64CA2A1C8EFE}" type="datetimeFigureOut">
              <a:rPr lang="de-DE" smtClean="0"/>
              <a:t>29.05.2020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B4AF-4BB5-4AEE-81E6-57BE58902AC0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80513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DC32-42B9-416F-8D7C-64CA2A1C8EFE}" type="datetimeFigureOut">
              <a:rPr lang="de-DE" smtClean="0"/>
              <a:t>29.05.2020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B4AF-4BB5-4AEE-81E6-57BE58902A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2196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DC32-42B9-416F-8D7C-64CA2A1C8EFE}" type="datetimeFigureOut">
              <a:rPr lang="de-DE" smtClean="0"/>
              <a:t>29.05.2020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B4AF-4BB5-4AEE-81E6-57BE58902A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2435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DC32-42B9-416F-8D7C-64CA2A1C8EFE}" type="datetimeFigureOut">
              <a:rPr lang="de-DE" smtClean="0"/>
              <a:t>29.05.2020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B4AF-4BB5-4AEE-81E6-57BE58902A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4655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DC32-42B9-416F-8D7C-64CA2A1C8EFE}" type="datetimeFigureOut">
              <a:rPr lang="de-DE" smtClean="0"/>
              <a:t>29.05.2020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B4AF-4BB5-4AEE-81E6-57BE58902A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1144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DC32-42B9-416F-8D7C-64CA2A1C8EFE}" type="datetimeFigureOut">
              <a:rPr lang="de-DE" smtClean="0"/>
              <a:t>29.05.2020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B4AF-4BB5-4AEE-81E6-57BE58902A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531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DC32-42B9-416F-8D7C-64CA2A1C8EFE}" type="datetimeFigureOut">
              <a:rPr lang="de-DE" smtClean="0"/>
              <a:t>29.05.2020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B4AF-4BB5-4AEE-81E6-57BE58902A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0314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DC32-42B9-416F-8D7C-64CA2A1C8EFE}" type="datetimeFigureOut">
              <a:rPr lang="de-DE" smtClean="0"/>
              <a:t>29.05.2020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B4AF-4BB5-4AEE-81E6-57BE58902A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4524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DC32-42B9-416F-8D7C-64CA2A1C8EFE}" type="datetimeFigureOut">
              <a:rPr lang="de-DE" smtClean="0"/>
              <a:t>29.05.2020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B4AF-4BB5-4AEE-81E6-57BE58902A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1580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DC32-42B9-416F-8D7C-64CA2A1C8EFE}" type="datetimeFigureOut">
              <a:rPr lang="de-DE" smtClean="0"/>
              <a:t>29.05.2020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B4AF-4BB5-4AEE-81E6-57BE58902A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9661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DC32-42B9-416F-8D7C-64CA2A1C8EFE}" type="datetimeFigureOut">
              <a:rPr lang="de-DE" smtClean="0"/>
              <a:t>29.05.2020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B4AF-4BB5-4AEE-81E6-57BE58902A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7558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DC32-42B9-416F-8D7C-64CA2A1C8EFE}" type="datetimeFigureOut">
              <a:rPr lang="de-DE" smtClean="0"/>
              <a:t>29.05.2020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B4AF-4BB5-4AEE-81E6-57BE58902A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2015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FDC32-42B9-416F-8D7C-64CA2A1C8EFE}" type="datetimeFigureOut">
              <a:rPr lang="de-DE" smtClean="0"/>
              <a:t>29.05.2020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FF1B4AF-4BB5-4AEE-81E6-57BE58902A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0807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F9E416-8E27-4F17-AA39-D588B29B8D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5864" y="1946606"/>
            <a:ext cx="9144000" cy="2764028"/>
          </a:xfrm>
        </p:spPr>
        <p:txBody>
          <a:bodyPr anchor="ctr">
            <a:normAutofit/>
          </a:bodyPr>
          <a:lstStyle/>
          <a:p>
            <a:r>
              <a:rPr lang="de-DE" sz="6000" b="1" dirty="0"/>
              <a:t>Ce </a:t>
            </a:r>
            <a:r>
              <a:rPr lang="de-DE" sz="8800" b="1" dirty="0" err="1"/>
              <a:t>n</a:t>
            </a:r>
            <a:r>
              <a:rPr lang="de-DE" sz="7200" b="1" dirty="0" err="1"/>
              <a:t>‘</a:t>
            </a:r>
            <a:r>
              <a:rPr lang="de-DE" sz="6000" b="1" dirty="0" err="1"/>
              <a:t>est</a:t>
            </a:r>
            <a:r>
              <a:rPr lang="de-DE" sz="6000" b="1" dirty="0"/>
              <a:t> </a:t>
            </a:r>
            <a:r>
              <a:rPr lang="de-DE" sz="8800" b="1" dirty="0" err="1"/>
              <a:t>pas</a:t>
            </a:r>
            <a:r>
              <a:rPr lang="de-DE" sz="6000" b="1" dirty="0"/>
              <a:t> </a:t>
            </a:r>
            <a:r>
              <a:rPr lang="de-DE" sz="6000" b="1" dirty="0" err="1"/>
              <a:t>vrai</a:t>
            </a:r>
            <a:r>
              <a:rPr lang="de-DE" sz="6000" b="1" dirty="0"/>
              <a:t> !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2D006F7-2672-413E-B0C9-1E246D6A5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869" y="5751167"/>
            <a:ext cx="8258176" cy="631825"/>
          </a:xfrm>
        </p:spPr>
        <p:txBody>
          <a:bodyPr anchor="ctr">
            <a:normAutofit/>
          </a:bodyPr>
          <a:lstStyle/>
          <a:p>
            <a:r>
              <a:rPr lang="de-DE" sz="1400" b="1" dirty="0"/>
              <a:t>Aufgaben und Lösungen im Fach Französisch für die Klassen 7ab vom 29.05-05.06.2020</a:t>
            </a:r>
          </a:p>
        </p:txBody>
      </p:sp>
    </p:spTree>
    <p:extLst>
      <p:ext uri="{BB962C8B-B14F-4D97-AF65-F5344CB8AC3E}">
        <p14:creationId xmlns:p14="http://schemas.microsoft.com/office/powerpoint/2010/main" val="1944982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6D872F-9E33-4A59-BFA3-A00754A49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000" b="1" dirty="0"/>
              <a:t>Ce </a:t>
            </a:r>
            <a:r>
              <a:rPr lang="de-DE" sz="4000" b="1" dirty="0" err="1"/>
              <a:t>n‘est</a:t>
            </a:r>
            <a:r>
              <a:rPr lang="de-DE" sz="4000" b="1" dirty="0"/>
              <a:t> </a:t>
            </a:r>
            <a:r>
              <a:rPr lang="de-DE" sz="4000" b="1" dirty="0" err="1"/>
              <a:t>pas</a:t>
            </a:r>
            <a:r>
              <a:rPr lang="de-DE" sz="4000" b="1" dirty="0"/>
              <a:t> </a:t>
            </a:r>
            <a:r>
              <a:rPr lang="de-DE" sz="4000" b="1" dirty="0" err="1"/>
              <a:t>vrai</a:t>
            </a:r>
            <a:r>
              <a:rPr lang="de-DE" sz="4000" b="1" dirty="0"/>
              <a:t> ! - Solutions</a:t>
            </a:r>
            <a:endParaRPr lang="de-DE" sz="4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E261F30-473C-433F-8FA9-03CD72DBA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Buch, S. 89, Nr. 6a: </a:t>
            </a:r>
            <a:r>
              <a:rPr lang="de-DE" dirty="0" err="1"/>
              <a:t>C‘e</a:t>
            </a:r>
            <a:r>
              <a:rPr lang="de-DE" dirty="0"/>
              <a:t> </a:t>
            </a:r>
            <a:r>
              <a:rPr lang="de-DE" dirty="0" err="1"/>
              <a:t>n‘est</a:t>
            </a:r>
            <a:r>
              <a:rPr lang="de-DE" dirty="0"/>
              <a:t> </a:t>
            </a:r>
            <a:r>
              <a:rPr lang="de-DE" dirty="0" err="1"/>
              <a:t>pas</a:t>
            </a:r>
            <a:r>
              <a:rPr lang="de-DE" dirty="0"/>
              <a:t> </a:t>
            </a:r>
            <a:r>
              <a:rPr lang="de-DE" dirty="0" err="1"/>
              <a:t>vrai</a:t>
            </a:r>
            <a:r>
              <a:rPr lang="de-DE" dirty="0"/>
              <a:t> !</a:t>
            </a:r>
          </a:p>
          <a:p>
            <a:endParaRPr lang="de-DE" dirty="0"/>
          </a:p>
          <a:p>
            <a:r>
              <a:rPr lang="de-DE" dirty="0"/>
              <a:t>1. Julie </a:t>
            </a:r>
            <a:r>
              <a:rPr lang="de-DE" dirty="0" err="1"/>
              <a:t>n‘habite</a:t>
            </a:r>
            <a:r>
              <a:rPr lang="de-DE" dirty="0"/>
              <a:t> </a:t>
            </a:r>
            <a:r>
              <a:rPr lang="de-DE" dirty="0" err="1"/>
              <a:t>pas</a:t>
            </a:r>
            <a:r>
              <a:rPr lang="de-DE" dirty="0"/>
              <a:t> à Berlin.</a:t>
            </a:r>
          </a:p>
          <a:p>
            <a:r>
              <a:rPr lang="de-DE" dirty="0"/>
              <a:t>2. Traoré ne </a:t>
            </a:r>
            <a:r>
              <a:rPr lang="de-DE" dirty="0" err="1"/>
              <a:t>jongle</a:t>
            </a:r>
            <a:r>
              <a:rPr lang="de-DE" dirty="0"/>
              <a:t> </a:t>
            </a:r>
            <a:r>
              <a:rPr lang="de-DE" dirty="0" err="1"/>
              <a:t>pas</a:t>
            </a:r>
            <a:r>
              <a:rPr lang="de-DE" dirty="0"/>
              <a:t> </a:t>
            </a:r>
            <a:r>
              <a:rPr lang="de-DE" dirty="0" err="1"/>
              <a:t>avec</a:t>
            </a:r>
            <a:r>
              <a:rPr lang="de-DE" dirty="0"/>
              <a:t> </a:t>
            </a:r>
            <a:r>
              <a:rPr lang="de-DE" dirty="0" err="1"/>
              <a:t>les</a:t>
            </a:r>
            <a:r>
              <a:rPr lang="de-DE" dirty="0"/>
              <a:t> </a:t>
            </a:r>
            <a:r>
              <a:rPr lang="de-DE" dirty="0" err="1"/>
              <a:t>bracelets</a:t>
            </a:r>
            <a:r>
              <a:rPr lang="de-DE" dirty="0"/>
              <a:t>.</a:t>
            </a:r>
          </a:p>
          <a:p>
            <a:r>
              <a:rPr lang="de-DE" dirty="0"/>
              <a:t>3. Il ne </a:t>
            </a:r>
            <a:r>
              <a:rPr lang="de-DE" dirty="0" err="1"/>
              <a:t>pleut</a:t>
            </a:r>
            <a:r>
              <a:rPr lang="de-DE" dirty="0"/>
              <a:t> </a:t>
            </a:r>
            <a:r>
              <a:rPr lang="de-DE" dirty="0" err="1"/>
              <a:t>pas</a:t>
            </a:r>
            <a:r>
              <a:rPr lang="de-DE" dirty="0"/>
              <a:t>.</a:t>
            </a:r>
          </a:p>
          <a:p>
            <a:r>
              <a:rPr lang="de-DE" dirty="0"/>
              <a:t>4. </a:t>
            </a:r>
            <a:r>
              <a:rPr lang="de-DE" dirty="0" err="1"/>
              <a:t>Les</a:t>
            </a:r>
            <a:r>
              <a:rPr lang="de-DE" dirty="0"/>
              <a:t> </a:t>
            </a:r>
            <a:r>
              <a:rPr lang="de-DE" dirty="0" err="1"/>
              <a:t>copains</a:t>
            </a:r>
            <a:r>
              <a:rPr lang="de-DE" dirty="0"/>
              <a:t> ne </a:t>
            </a:r>
            <a:r>
              <a:rPr lang="de-DE" dirty="0" err="1"/>
              <a:t>vont</a:t>
            </a:r>
            <a:r>
              <a:rPr lang="de-DE" dirty="0"/>
              <a:t> </a:t>
            </a:r>
            <a:r>
              <a:rPr lang="de-DE" dirty="0" err="1"/>
              <a:t>pas</a:t>
            </a:r>
            <a:r>
              <a:rPr lang="de-DE" dirty="0"/>
              <a:t> au </a:t>
            </a:r>
            <a:r>
              <a:rPr lang="de-DE" dirty="0" err="1"/>
              <a:t>cinéma</a:t>
            </a:r>
            <a:r>
              <a:rPr lang="de-DE" dirty="0"/>
              <a:t>.</a:t>
            </a:r>
          </a:p>
          <a:p>
            <a:r>
              <a:rPr lang="de-DE" dirty="0"/>
              <a:t>5. Lisa </a:t>
            </a:r>
            <a:r>
              <a:rPr lang="de-DE" dirty="0" err="1"/>
              <a:t>n‘aime</a:t>
            </a:r>
            <a:r>
              <a:rPr lang="de-DE" dirty="0"/>
              <a:t> </a:t>
            </a:r>
            <a:r>
              <a:rPr lang="de-DE" dirty="0" err="1"/>
              <a:t>pas</a:t>
            </a:r>
            <a:r>
              <a:rPr lang="de-DE" dirty="0"/>
              <a:t> le </a:t>
            </a:r>
            <a:r>
              <a:rPr lang="de-DE" dirty="0" err="1"/>
              <a:t>fromage</a:t>
            </a:r>
            <a:r>
              <a:rPr lang="de-DE" dirty="0"/>
              <a:t>.</a:t>
            </a:r>
          </a:p>
          <a:p>
            <a:r>
              <a:rPr lang="de-DE" dirty="0"/>
              <a:t>6. Le portable </a:t>
            </a:r>
            <a:r>
              <a:rPr lang="de-DE" dirty="0" err="1"/>
              <a:t>n‘est</a:t>
            </a:r>
            <a:r>
              <a:rPr lang="de-DE" dirty="0"/>
              <a:t> </a:t>
            </a:r>
            <a:r>
              <a:rPr lang="de-DE" dirty="0" err="1"/>
              <a:t>pas</a:t>
            </a:r>
            <a:r>
              <a:rPr lang="de-DE" dirty="0"/>
              <a:t> à la </a:t>
            </a:r>
            <a:r>
              <a:rPr lang="de-DE" dirty="0" err="1"/>
              <a:t>piscine</a:t>
            </a:r>
            <a:r>
              <a:rPr lang="de-DE" dirty="0"/>
              <a:t>.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6925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6D872F-9E33-4A59-BFA3-A00754A49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000" b="1" dirty="0"/>
              <a:t>Ce </a:t>
            </a:r>
            <a:r>
              <a:rPr lang="de-DE" sz="4000" b="1" dirty="0" err="1"/>
              <a:t>n‘est</a:t>
            </a:r>
            <a:r>
              <a:rPr lang="de-DE" sz="4000" b="1" dirty="0"/>
              <a:t> </a:t>
            </a:r>
            <a:r>
              <a:rPr lang="de-DE" sz="4000" b="1" dirty="0" err="1"/>
              <a:t>pas</a:t>
            </a:r>
            <a:r>
              <a:rPr lang="de-DE" sz="4000" b="1" dirty="0"/>
              <a:t> </a:t>
            </a:r>
            <a:r>
              <a:rPr lang="de-DE" sz="4000" b="1" dirty="0" err="1"/>
              <a:t>vrai</a:t>
            </a:r>
            <a:r>
              <a:rPr lang="de-DE" sz="4000" b="1" dirty="0"/>
              <a:t> ! - Solutions</a:t>
            </a:r>
            <a:endParaRPr lang="de-DE" sz="4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E261F30-473C-433F-8FA9-03CD72DBA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Buch, S. 89, Nr. 6b: </a:t>
            </a:r>
            <a:r>
              <a:rPr lang="de-DE" dirty="0" err="1"/>
              <a:t>C‘e</a:t>
            </a:r>
            <a:r>
              <a:rPr lang="de-DE" dirty="0"/>
              <a:t> </a:t>
            </a:r>
            <a:r>
              <a:rPr lang="de-DE" dirty="0" err="1"/>
              <a:t>n‘est</a:t>
            </a:r>
            <a:r>
              <a:rPr lang="de-DE" dirty="0"/>
              <a:t> </a:t>
            </a:r>
            <a:r>
              <a:rPr lang="de-DE" dirty="0" err="1"/>
              <a:t>pas</a:t>
            </a:r>
            <a:r>
              <a:rPr lang="de-DE" dirty="0"/>
              <a:t> </a:t>
            </a:r>
            <a:r>
              <a:rPr lang="de-DE" dirty="0" err="1"/>
              <a:t>vrai</a:t>
            </a:r>
            <a:r>
              <a:rPr lang="de-DE" dirty="0"/>
              <a:t> !</a:t>
            </a:r>
          </a:p>
          <a:p>
            <a:endParaRPr lang="de-DE" dirty="0"/>
          </a:p>
          <a:p>
            <a:r>
              <a:rPr lang="de-DE" dirty="0"/>
              <a:t>1. </a:t>
            </a:r>
            <a:r>
              <a:rPr lang="de-DE" dirty="0" err="1"/>
              <a:t>Titou</a:t>
            </a:r>
            <a:r>
              <a:rPr lang="de-DE" dirty="0"/>
              <a:t> </a:t>
            </a:r>
            <a:r>
              <a:rPr lang="de-DE" dirty="0" err="1"/>
              <a:t>n‘a</a:t>
            </a:r>
            <a:r>
              <a:rPr lang="de-DE" dirty="0"/>
              <a:t> </a:t>
            </a:r>
            <a:r>
              <a:rPr lang="de-DE" dirty="0" err="1"/>
              <a:t>pas</a:t>
            </a:r>
            <a:r>
              <a:rPr lang="de-DE" dirty="0"/>
              <a:t> </a:t>
            </a:r>
            <a:r>
              <a:rPr lang="de-DE" dirty="0" err="1"/>
              <a:t>faim</a:t>
            </a:r>
            <a:r>
              <a:rPr lang="de-DE" dirty="0"/>
              <a:t>.</a:t>
            </a:r>
          </a:p>
          <a:p>
            <a:r>
              <a:rPr lang="de-DE" dirty="0"/>
              <a:t>2. Il ne </a:t>
            </a:r>
            <a:r>
              <a:rPr lang="de-DE" dirty="0" err="1"/>
              <a:t>va</a:t>
            </a:r>
            <a:r>
              <a:rPr lang="de-DE" dirty="0"/>
              <a:t> </a:t>
            </a:r>
            <a:r>
              <a:rPr lang="de-DE" dirty="0" err="1"/>
              <a:t>pas</a:t>
            </a:r>
            <a:r>
              <a:rPr lang="de-DE" dirty="0"/>
              <a:t> à la </a:t>
            </a:r>
            <a:r>
              <a:rPr lang="de-DE" dirty="0" err="1"/>
              <a:t>cuisine</a:t>
            </a:r>
            <a:r>
              <a:rPr lang="de-DE" dirty="0"/>
              <a:t>.</a:t>
            </a:r>
          </a:p>
          <a:p>
            <a:r>
              <a:rPr lang="de-DE" dirty="0"/>
              <a:t>3. Et </a:t>
            </a:r>
            <a:r>
              <a:rPr lang="de-DE" dirty="0" err="1"/>
              <a:t>il</a:t>
            </a:r>
            <a:r>
              <a:rPr lang="de-DE" dirty="0"/>
              <a:t> ne mange </a:t>
            </a:r>
            <a:r>
              <a:rPr lang="de-DE" dirty="0" err="1"/>
              <a:t>pas</a:t>
            </a:r>
            <a:r>
              <a:rPr lang="de-DE" dirty="0"/>
              <a:t> le </a:t>
            </a:r>
            <a:r>
              <a:rPr lang="de-DE" dirty="0" err="1"/>
              <a:t>gâteau</a:t>
            </a:r>
            <a:r>
              <a:rPr lang="de-DE" dirty="0"/>
              <a:t> de Maxime.</a:t>
            </a:r>
          </a:p>
          <a:p>
            <a:r>
              <a:rPr lang="de-DE" dirty="0"/>
              <a:t>4. Camille </a:t>
            </a:r>
            <a:r>
              <a:rPr lang="de-DE" dirty="0" err="1"/>
              <a:t>n‘est</a:t>
            </a:r>
            <a:r>
              <a:rPr lang="de-DE" dirty="0"/>
              <a:t> </a:t>
            </a:r>
            <a:r>
              <a:rPr lang="de-DE" dirty="0" err="1"/>
              <a:t>pas</a:t>
            </a:r>
            <a:r>
              <a:rPr lang="de-DE" dirty="0"/>
              <a:t> </a:t>
            </a:r>
            <a:r>
              <a:rPr lang="de-DE" dirty="0" err="1"/>
              <a:t>dans</a:t>
            </a:r>
            <a:r>
              <a:rPr lang="de-DE" dirty="0"/>
              <a:t> la </a:t>
            </a:r>
            <a:r>
              <a:rPr lang="de-DE" dirty="0" err="1"/>
              <a:t>chambre</a:t>
            </a:r>
            <a:r>
              <a:rPr lang="de-DE" dirty="0"/>
              <a:t> </a:t>
            </a:r>
            <a:r>
              <a:rPr lang="de-DE" dirty="0" err="1"/>
              <a:t>d‘Antoine</a:t>
            </a:r>
            <a:r>
              <a:rPr lang="de-DE" dirty="0"/>
              <a:t>.</a:t>
            </a:r>
          </a:p>
          <a:p>
            <a:r>
              <a:rPr lang="de-DE" dirty="0"/>
              <a:t>5. Elle ne </a:t>
            </a:r>
            <a:r>
              <a:rPr lang="de-DE" dirty="0" err="1"/>
              <a:t>regarde</a:t>
            </a:r>
            <a:r>
              <a:rPr lang="de-DE" dirty="0"/>
              <a:t> </a:t>
            </a:r>
            <a:r>
              <a:rPr lang="de-DE" dirty="0" err="1"/>
              <a:t>pas</a:t>
            </a:r>
            <a:r>
              <a:rPr lang="de-DE" dirty="0"/>
              <a:t> </a:t>
            </a:r>
            <a:r>
              <a:rPr lang="de-DE" dirty="0" err="1"/>
              <a:t>ses</a:t>
            </a:r>
            <a:r>
              <a:rPr lang="de-DE" dirty="0"/>
              <a:t> </a:t>
            </a:r>
            <a:r>
              <a:rPr lang="de-DE" dirty="0" err="1"/>
              <a:t>livres</a:t>
            </a:r>
            <a:r>
              <a:rPr lang="de-DE" dirty="0"/>
              <a:t>.</a:t>
            </a:r>
          </a:p>
          <a:p>
            <a:r>
              <a:rPr lang="de-DE" dirty="0"/>
              <a:t>6. Elle ne </a:t>
            </a:r>
            <a:r>
              <a:rPr lang="de-DE" dirty="0" err="1"/>
              <a:t>trouve</a:t>
            </a:r>
            <a:r>
              <a:rPr lang="de-DE" dirty="0"/>
              <a:t> </a:t>
            </a:r>
            <a:r>
              <a:rPr lang="de-DE" dirty="0" err="1"/>
              <a:t>pas</a:t>
            </a:r>
            <a:r>
              <a:rPr lang="de-DE" dirty="0"/>
              <a:t> </a:t>
            </a:r>
            <a:r>
              <a:rPr lang="de-DE" dirty="0" err="1"/>
              <a:t>ses</a:t>
            </a:r>
            <a:r>
              <a:rPr lang="de-DE" dirty="0"/>
              <a:t> BD.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2045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6D872F-9E33-4A59-BFA3-A00754A49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000" b="1" dirty="0"/>
              <a:t>Ce </a:t>
            </a:r>
            <a:r>
              <a:rPr lang="de-DE" sz="4000" b="1" dirty="0" err="1"/>
              <a:t>n‘est</a:t>
            </a:r>
            <a:r>
              <a:rPr lang="de-DE" sz="4000" b="1" dirty="0"/>
              <a:t> </a:t>
            </a:r>
            <a:r>
              <a:rPr lang="de-DE" sz="4000" b="1" dirty="0" err="1"/>
              <a:t>pas</a:t>
            </a:r>
            <a:r>
              <a:rPr lang="de-DE" sz="4000" b="1" dirty="0"/>
              <a:t> </a:t>
            </a:r>
            <a:r>
              <a:rPr lang="de-DE" sz="4000" b="1" dirty="0" err="1"/>
              <a:t>vrai</a:t>
            </a:r>
            <a:r>
              <a:rPr lang="de-DE" sz="4000" b="1" dirty="0"/>
              <a:t> ! - Solutions</a:t>
            </a:r>
            <a:endParaRPr lang="de-DE" sz="4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E261F30-473C-433F-8FA9-03CD72DBA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Buch, S. 83, Nr. 7b: Paris </a:t>
            </a:r>
            <a:r>
              <a:rPr lang="de-DE" dirty="0" err="1"/>
              <a:t>sous</a:t>
            </a:r>
            <a:r>
              <a:rPr lang="de-DE" dirty="0"/>
              <a:t> la </a:t>
            </a:r>
            <a:r>
              <a:rPr lang="de-DE" dirty="0" err="1"/>
              <a:t>pluie</a:t>
            </a:r>
            <a:r>
              <a:rPr lang="de-DE" dirty="0"/>
              <a:t> </a:t>
            </a:r>
          </a:p>
          <a:p>
            <a:endParaRPr lang="de-DE" dirty="0"/>
          </a:p>
          <a:p>
            <a:r>
              <a:rPr lang="de-DE" dirty="0"/>
              <a:t>1. Lisa et Julie ne </a:t>
            </a:r>
            <a:r>
              <a:rPr lang="de-DE" dirty="0" err="1"/>
              <a:t>vont</a:t>
            </a:r>
            <a:r>
              <a:rPr lang="de-DE" dirty="0"/>
              <a:t> </a:t>
            </a:r>
            <a:r>
              <a:rPr lang="de-DE" dirty="0" err="1"/>
              <a:t>pas</a:t>
            </a:r>
            <a:r>
              <a:rPr lang="de-DE" dirty="0"/>
              <a:t> à </a:t>
            </a:r>
            <a:r>
              <a:rPr lang="de-DE" dirty="0" err="1"/>
              <a:t>Montmatre</a:t>
            </a:r>
            <a:r>
              <a:rPr lang="de-DE" dirty="0"/>
              <a:t>.</a:t>
            </a:r>
          </a:p>
          <a:p>
            <a:r>
              <a:rPr lang="de-DE" dirty="0"/>
              <a:t>2. Traoré ne </a:t>
            </a:r>
            <a:r>
              <a:rPr lang="de-DE" dirty="0" err="1"/>
              <a:t>jongle</a:t>
            </a:r>
            <a:r>
              <a:rPr lang="de-DE" dirty="0"/>
              <a:t> </a:t>
            </a:r>
            <a:r>
              <a:rPr lang="de-DE" dirty="0" err="1"/>
              <a:t>pas</a:t>
            </a:r>
            <a:r>
              <a:rPr lang="de-DE" dirty="0"/>
              <a:t> </a:t>
            </a:r>
            <a:r>
              <a:rPr lang="de-DE" dirty="0" err="1"/>
              <a:t>avec</a:t>
            </a:r>
            <a:r>
              <a:rPr lang="de-DE" dirty="0"/>
              <a:t> </a:t>
            </a:r>
            <a:r>
              <a:rPr lang="de-DE" dirty="0" err="1"/>
              <a:t>son</a:t>
            </a:r>
            <a:r>
              <a:rPr lang="de-DE" dirty="0"/>
              <a:t> </a:t>
            </a:r>
            <a:r>
              <a:rPr lang="de-DE" dirty="0" err="1"/>
              <a:t>ballon</a:t>
            </a:r>
            <a:r>
              <a:rPr lang="de-DE" dirty="0"/>
              <a:t>.</a:t>
            </a:r>
          </a:p>
          <a:p>
            <a:r>
              <a:rPr lang="de-DE" dirty="0"/>
              <a:t>3. Lisa ne </a:t>
            </a:r>
            <a:r>
              <a:rPr lang="de-DE" dirty="0" err="1"/>
              <a:t>regarde</a:t>
            </a:r>
            <a:r>
              <a:rPr lang="de-DE" dirty="0"/>
              <a:t> </a:t>
            </a:r>
            <a:r>
              <a:rPr lang="de-DE" dirty="0" err="1"/>
              <a:t>pas</a:t>
            </a:r>
            <a:r>
              <a:rPr lang="de-DE" dirty="0"/>
              <a:t> Traoré.</a:t>
            </a:r>
          </a:p>
          <a:p>
            <a:r>
              <a:rPr lang="de-DE" dirty="0"/>
              <a:t>4. Elle ne </a:t>
            </a:r>
            <a:r>
              <a:rPr lang="de-DE" dirty="0" err="1"/>
              <a:t>cherche</a:t>
            </a:r>
            <a:r>
              <a:rPr lang="de-DE" dirty="0"/>
              <a:t> </a:t>
            </a:r>
            <a:r>
              <a:rPr lang="de-DE" dirty="0" err="1"/>
              <a:t>pas</a:t>
            </a:r>
            <a:r>
              <a:rPr lang="de-DE" dirty="0"/>
              <a:t> </a:t>
            </a:r>
            <a:r>
              <a:rPr lang="de-DE" dirty="0" err="1"/>
              <a:t>son</a:t>
            </a:r>
            <a:r>
              <a:rPr lang="de-DE" dirty="0"/>
              <a:t> portable.</a:t>
            </a:r>
          </a:p>
          <a:p>
            <a:r>
              <a:rPr lang="de-DE" dirty="0"/>
              <a:t>5. Le </a:t>
            </a:r>
            <a:r>
              <a:rPr lang="de-DE" dirty="0" err="1"/>
              <a:t>vendeur</a:t>
            </a:r>
            <a:r>
              <a:rPr lang="de-DE" dirty="0"/>
              <a:t> </a:t>
            </a:r>
            <a:r>
              <a:rPr lang="de-DE" dirty="0" err="1"/>
              <a:t>n‘est</a:t>
            </a:r>
            <a:r>
              <a:rPr lang="de-DE" dirty="0"/>
              <a:t> </a:t>
            </a:r>
            <a:r>
              <a:rPr lang="de-DE" dirty="0" err="1"/>
              <a:t>pas</a:t>
            </a:r>
            <a:r>
              <a:rPr lang="de-DE" dirty="0"/>
              <a:t> </a:t>
            </a:r>
            <a:r>
              <a:rPr lang="de-DE" dirty="0" err="1"/>
              <a:t>là</a:t>
            </a:r>
            <a:r>
              <a:rPr lang="de-DE" dirty="0"/>
              <a:t>.</a:t>
            </a:r>
          </a:p>
          <a:p>
            <a:r>
              <a:rPr lang="de-DE" dirty="0"/>
              <a:t>6. </a:t>
            </a:r>
            <a:r>
              <a:rPr lang="de-DE" dirty="0" err="1"/>
              <a:t>Les</a:t>
            </a:r>
            <a:r>
              <a:rPr lang="de-DE" dirty="0"/>
              <a:t> </a:t>
            </a:r>
            <a:r>
              <a:rPr lang="de-DE" dirty="0" err="1"/>
              <a:t>filles</a:t>
            </a:r>
            <a:r>
              <a:rPr lang="de-DE" dirty="0"/>
              <a:t> ne </a:t>
            </a:r>
            <a:r>
              <a:rPr lang="de-DE" dirty="0" err="1"/>
              <a:t>regardent</a:t>
            </a:r>
            <a:r>
              <a:rPr lang="de-DE" dirty="0"/>
              <a:t> </a:t>
            </a:r>
            <a:r>
              <a:rPr lang="de-DE" dirty="0" err="1"/>
              <a:t>pas</a:t>
            </a:r>
            <a:r>
              <a:rPr lang="de-DE" dirty="0"/>
              <a:t> </a:t>
            </a:r>
            <a:r>
              <a:rPr lang="de-DE" dirty="0" err="1"/>
              <a:t>les</a:t>
            </a:r>
            <a:r>
              <a:rPr lang="de-DE" dirty="0"/>
              <a:t> </a:t>
            </a:r>
            <a:r>
              <a:rPr lang="de-DE" dirty="0" err="1"/>
              <a:t>bracelets</a:t>
            </a:r>
            <a:r>
              <a:rPr lang="de-DE" dirty="0"/>
              <a:t>.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040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6D872F-9E33-4A59-BFA3-A00754A49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000" b="1" dirty="0"/>
              <a:t>Ce </a:t>
            </a:r>
            <a:r>
              <a:rPr lang="de-DE" sz="4000" b="1" dirty="0" err="1"/>
              <a:t>n‘est</a:t>
            </a:r>
            <a:r>
              <a:rPr lang="de-DE" sz="4000" b="1" dirty="0"/>
              <a:t> </a:t>
            </a:r>
            <a:r>
              <a:rPr lang="de-DE" sz="4000" b="1" dirty="0" err="1"/>
              <a:t>pas</a:t>
            </a:r>
            <a:r>
              <a:rPr lang="de-DE" sz="4000" b="1" dirty="0"/>
              <a:t> </a:t>
            </a:r>
            <a:r>
              <a:rPr lang="de-DE" sz="4000" b="1" dirty="0" err="1"/>
              <a:t>vrai</a:t>
            </a:r>
            <a:r>
              <a:rPr lang="de-DE" sz="4000" b="1" dirty="0"/>
              <a:t> ! - Solutions</a:t>
            </a:r>
            <a:endParaRPr lang="de-DE" sz="4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E261F30-473C-433F-8FA9-03CD72DBA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CDA, S. 70, Nr.4: </a:t>
            </a:r>
            <a:r>
              <a:rPr lang="de-DE" dirty="0" err="1"/>
              <a:t>Qui</a:t>
            </a:r>
            <a:r>
              <a:rPr lang="de-DE" dirty="0"/>
              <a:t> a </a:t>
            </a:r>
            <a:r>
              <a:rPr lang="de-DE" dirty="0" err="1"/>
              <a:t>une</a:t>
            </a:r>
            <a:r>
              <a:rPr lang="de-DE" dirty="0"/>
              <a:t> </a:t>
            </a:r>
            <a:r>
              <a:rPr lang="de-DE" dirty="0" err="1"/>
              <a:t>idée</a:t>
            </a:r>
            <a:r>
              <a:rPr lang="de-DE" dirty="0"/>
              <a:t> </a:t>
            </a:r>
            <a:r>
              <a:rPr lang="de-DE" dirty="0" err="1"/>
              <a:t>pour</a:t>
            </a:r>
            <a:r>
              <a:rPr lang="de-DE" dirty="0"/>
              <a:t> Lina ? </a:t>
            </a:r>
          </a:p>
          <a:p>
            <a:endParaRPr lang="de-DE" dirty="0"/>
          </a:p>
          <a:p>
            <a:r>
              <a:rPr lang="de-DE" dirty="0"/>
              <a:t>1. Il </a:t>
            </a:r>
            <a:r>
              <a:rPr lang="de-DE" dirty="0" err="1"/>
              <a:t>pleut</a:t>
            </a:r>
            <a:r>
              <a:rPr lang="de-DE" dirty="0"/>
              <a:t>. </a:t>
            </a:r>
            <a:r>
              <a:rPr lang="de-DE" dirty="0" err="1"/>
              <a:t>Alors</a:t>
            </a:r>
            <a:r>
              <a:rPr lang="de-DE" dirty="0"/>
              <a:t>, Lina ne </a:t>
            </a:r>
            <a:r>
              <a:rPr lang="de-DE" dirty="0" err="1"/>
              <a:t>va</a:t>
            </a:r>
            <a:r>
              <a:rPr lang="de-DE" dirty="0"/>
              <a:t> </a:t>
            </a:r>
            <a:r>
              <a:rPr lang="de-DE" dirty="0" err="1"/>
              <a:t>pas</a:t>
            </a:r>
            <a:r>
              <a:rPr lang="de-DE" dirty="0"/>
              <a:t> au skatepark.</a:t>
            </a:r>
          </a:p>
          <a:p>
            <a:r>
              <a:rPr lang="de-DE" dirty="0"/>
              <a:t>2. Elle </a:t>
            </a:r>
            <a:r>
              <a:rPr lang="de-DE" dirty="0" err="1"/>
              <a:t>va</a:t>
            </a:r>
            <a:r>
              <a:rPr lang="de-DE" dirty="0"/>
              <a:t> au </a:t>
            </a:r>
            <a:r>
              <a:rPr lang="de-DE" dirty="0" err="1"/>
              <a:t>cinéma</a:t>
            </a:r>
            <a:r>
              <a:rPr lang="de-DE" dirty="0"/>
              <a:t>. Mais le ticket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cher</a:t>
            </a:r>
            <a:r>
              <a:rPr lang="de-DE" dirty="0"/>
              <a:t>. </a:t>
            </a:r>
            <a:r>
              <a:rPr lang="de-DE" dirty="0" err="1"/>
              <a:t>Alors</a:t>
            </a:r>
            <a:r>
              <a:rPr lang="de-DE" dirty="0"/>
              <a:t>, Line </a:t>
            </a:r>
            <a:r>
              <a:rPr lang="de-DE" dirty="0" err="1"/>
              <a:t>n‘achète</a:t>
            </a:r>
            <a:r>
              <a:rPr lang="de-DE" dirty="0"/>
              <a:t> </a:t>
            </a:r>
            <a:r>
              <a:rPr lang="de-DE" dirty="0" err="1"/>
              <a:t>pas</a:t>
            </a:r>
            <a:r>
              <a:rPr lang="de-DE" dirty="0"/>
              <a:t> le ticket.</a:t>
            </a:r>
          </a:p>
          <a:p>
            <a:r>
              <a:rPr lang="de-DE" dirty="0"/>
              <a:t>3. Elle </a:t>
            </a:r>
            <a:r>
              <a:rPr lang="de-DE" dirty="0" err="1"/>
              <a:t>cherche</a:t>
            </a:r>
            <a:r>
              <a:rPr lang="de-DE" dirty="0"/>
              <a:t> </a:t>
            </a:r>
            <a:r>
              <a:rPr lang="de-DE" dirty="0" err="1"/>
              <a:t>son</a:t>
            </a:r>
            <a:r>
              <a:rPr lang="de-DE" dirty="0"/>
              <a:t> portable. Mais </a:t>
            </a:r>
            <a:r>
              <a:rPr lang="de-DE" dirty="0" err="1"/>
              <a:t>elle</a:t>
            </a:r>
            <a:r>
              <a:rPr lang="de-DE" dirty="0"/>
              <a:t> ne </a:t>
            </a:r>
            <a:r>
              <a:rPr lang="de-DE" dirty="0" err="1"/>
              <a:t>trouve</a:t>
            </a:r>
            <a:r>
              <a:rPr lang="de-DE" dirty="0"/>
              <a:t> </a:t>
            </a:r>
            <a:r>
              <a:rPr lang="de-DE" dirty="0" err="1"/>
              <a:t>pas</a:t>
            </a:r>
            <a:r>
              <a:rPr lang="de-DE" dirty="0"/>
              <a:t> le </a:t>
            </a:r>
            <a:r>
              <a:rPr lang="de-DE" dirty="0" err="1"/>
              <a:t>numéro</a:t>
            </a:r>
            <a:r>
              <a:rPr lang="de-DE" dirty="0"/>
              <a:t> de Théo.</a:t>
            </a:r>
          </a:p>
          <a:p>
            <a:r>
              <a:rPr lang="de-DE" dirty="0"/>
              <a:t>4. Et la </a:t>
            </a:r>
            <a:r>
              <a:rPr lang="de-DE" dirty="0" err="1"/>
              <a:t>piscine</a:t>
            </a:r>
            <a:r>
              <a:rPr lang="de-DE" dirty="0"/>
              <a:t> ? </a:t>
            </a:r>
            <a:r>
              <a:rPr lang="de-DE" dirty="0" err="1"/>
              <a:t>Bof</a:t>
            </a:r>
            <a:r>
              <a:rPr lang="de-DE" dirty="0"/>
              <a:t>, </a:t>
            </a:r>
            <a:r>
              <a:rPr lang="de-DE" dirty="0" err="1"/>
              <a:t>elle</a:t>
            </a:r>
            <a:r>
              <a:rPr lang="de-DE" dirty="0"/>
              <a:t> </a:t>
            </a:r>
            <a:r>
              <a:rPr lang="de-DE" dirty="0" err="1"/>
              <a:t>n‘aime</a:t>
            </a:r>
            <a:r>
              <a:rPr lang="de-DE" dirty="0"/>
              <a:t> </a:t>
            </a:r>
            <a:r>
              <a:rPr lang="de-DE" dirty="0" err="1"/>
              <a:t>pas</a:t>
            </a:r>
            <a:r>
              <a:rPr lang="de-DE" dirty="0"/>
              <a:t> la </a:t>
            </a:r>
            <a:r>
              <a:rPr lang="de-DE" dirty="0" err="1"/>
              <a:t>piscine</a:t>
            </a:r>
            <a:r>
              <a:rPr lang="de-DE" dirty="0"/>
              <a:t>. </a:t>
            </a:r>
            <a:r>
              <a:rPr lang="de-DE" dirty="0" err="1"/>
              <a:t>Alors</a:t>
            </a:r>
            <a:r>
              <a:rPr lang="de-DE" dirty="0"/>
              <a:t> </a:t>
            </a:r>
            <a:r>
              <a:rPr lang="de-DE" dirty="0" err="1"/>
              <a:t>elle</a:t>
            </a:r>
            <a:r>
              <a:rPr lang="de-DE" dirty="0"/>
              <a:t> </a:t>
            </a:r>
            <a:r>
              <a:rPr lang="de-DE" dirty="0" err="1"/>
              <a:t>range</a:t>
            </a:r>
            <a:r>
              <a:rPr lang="de-DE" dirty="0"/>
              <a:t> </a:t>
            </a:r>
            <a:r>
              <a:rPr lang="de-DE" dirty="0" err="1"/>
              <a:t>sa</a:t>
            </a:r>
            <a:r>
              <a:rPr lang="de-DE" dirty="0"/>
              <a:t> </a:t>
            </a:r>
            <a:r>
              <a:rPr lang="de-DE" dirty="0" err="1"/>
              <a:t>chambre</a:t>
            </a:r>
            <a:r>
              <a:rPr lang="de-DE" dirty="0"/>
              <a:t>.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7754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6D872F-9E33-4A59-BFA3-A00754A49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000" b="1" dirty="0"/>
              <a:t>Ce </a:t>
            </a:r>
            <a:r>
              <a:rPr lang="de-DE" sz="4000" b="1" dirty="0" err="1"/>
              <a:t>n‘est</a:t>
            </a:r>
            <a:r>
              <a:rPr lang="de-DE" sz="4000" b="1" dirty="0"/>
              <a:t> </a:t>
            </a:r>
            <a:r>
              <a:rPr lang="de-DE" sz="4000" b="1" dirty="0" err="1"/>
              <a:t>pas</a:t>
            </a:r>
            <a:r>
              <a:rPr lang="de-DE" sz="4000" b="1" dirty="0"/>
              <a:t> </a:t>
            </a:r>
            <a:r>
              <a:rPr lang="de-DE" sz="4000" b="1" dirty="0" err="1"/>
              <a:t>vrai</a:t>
            </a:r>
            <a:r>
              <a:rPr lang="de-DE" sz="4000" b="1" dirty="0"/>
              <a:t> ! - Solutions</a:t>
            </a:r>
            <a:endParaRPr lang="de-DE" sz="4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E261F30-473C-433F-8FA9-03CD72DBA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CDA, S. 70, Nr.4: </a:t>
            </a:r>
            <a:r>
              <a:rPr lang="de-DE" dirty="0" err="1"/>
              <a:t>Qui</a:t>
            </a:r>
            <a:r>
              <a:rPr lang="de-DE" dirty="0"/>
              <a:t> a </a:t>
            </a:r>
            <a:r>
              <a:rPr lang="de-DE" dirty="0" err="1"/>
              <a:t>une</a:t>
            </a:r>
            <a:r>
              <a:rPr lang="de-DE" dirty="0"/>
              <a:t> </a:t>
            </a:r>
            <a:r>
              <a:rPr lang="de-DE" dirty="0" err="1"/>
              <a:t>idée</a:t>
            </a:r>
            <a:r>
              <a:rPr lang="de-DE" dirty="0"/>
              <a:t> </a:t>
            </a:r>
            <a:r>
              <a:rPr lang="de-DE" dirty="0" err="1"/>
              <a:t>pour</a:t>
            </a:r>
            <a:r>
              <a:rPr lang="de-DE" dirty="0"/>
              <a:t> Lina ? </a:t>
            </a:r>
          </a:p>
          <a:p>
            <a:endParaRPr lang="de-DE" dirty="0"/>
          </a:p>
          <a:p>
            <a:r>
              <a:rPr lang="de-DE" dirty="0"/>
              <a:t>5. </a:t>
            </a:r>
            <a:r>
              <a:rPr lang="de-DE" dirty="0" err="1"/>
              <a:t>Tout</a:t>
            </a:r>
            <a:r>
              <a:rPr lang="de-DE" dirty="0"/>
              <a:t> à </a:t>
            </a:r>
            <a:r>
              <a:rPr lang="de-DE" dirty="0" err="1"/>
              <a:t>coup</a:t>
            </a:r>
            <a:r>
              <a:rPr lang="de-DE" dirty="0"/>
              <a:t>, </a:t>
            </a:r>
            <a:r>
              <a:rPr lang="de-DE" dirty="0" err="1"/>
              <a:t>son</a:t>
            </a:r>
            <a:r>
              <a:rPr lang="de-DE" dirty="0"/>
              <a:t> </a:t>
            </a:r>
            <a:r>
              <a:rPr lang="de-DE" dirty="0" err="1"/>
              <a:t>téléphone</a:t>
            </a:r>
            <a:r>
              <a:rPr lang="de-DE" dirty="0"/>
              <a:t> sonne.</a:t>
            </a:r>
          </a:p>
          <a:p>
            <a:r>
              <a:rPr lang="de-DE" dirty="0"/>
              <a:t>Emma : Salut, Lina. </a:t>
            </a:r>
            <a:r>
              <a:rPr lang="de-DE" dirty="0" err="1"/>
              <a:t>J‘ai</a:t>
            </a:r>
            <a:r>
              <a:rPr lang="de-DE" dirty="0"/>
              <a:t> </a:t>
            </a:r>
            <a:r>
              <a:rPr lang="de-DE" dirty="0" err="1"/>
              <a:t>rendez-vous</a:t>
            </a:r>
            <a:r>
              <a:rPr lang="de-DE" dirty="0"/>
              <a:t> </a:t>
            </a:r>
            <a:r>
              <a:rPr lang="de-DE" dirty="0" err="1"/>
              <a:t>avec</a:t>
            </a:r>
            <a:r>
              <a:rPr lang="de-DE" dirty="0"/>
              <a:t> Farid à la </a:t>
            </a:r>
            <a:r>
              <a:rPr lang="de-DE" dirty="0" err="1"/>
              <a:t>Fnac</a:t>
            </a:r>
            <a:r>
              <a:rPr lang="de-DE" dirty="0"/>
              <a:t>. </a:t>
            </a:r>
            <a:r>
              <a:rPr lang="de-DE" dirty="0" err="1"/>
              <a:t>Viens</a:t>
            </a:r>
            <a:r>
              <a:rPr lang="de-DE" dirty="0"/>
              <a:t> </a:t>
            </a:r>
            <a:r>
              <a:rPr lang="de-DE" dirty="0" err="1"/>
              <a:t>avec</a:t>
            </a:r>
            <a:r>
              <a:rPr lang="de-DE" dirty="0"/>
              <a:t> </a:t>
            </a:r>
            <a:r>
              <a:rPr lang="de-DE" dirty="0" err="1"/>
              <a:t>nous</a:t>
            </a:r>
            <a:r>
              <a:rPr lang="de-DE" dirty="0"/>
              <a:t> !</a:t>
            </a:r>
          </a:p>
          <a:p>
            <a:r>
              <a:rPr lang="de-DE" dirty="0"/>
              <a:t>Lina : </a:t>
            </a:r>
            <a:r>
              <a:rPr lang="de-DE" dirty="0" err="1"/>
              <a:t>Vous</a:t>
            </a:r>
            <a:r>
              <a:rPr lang="de-DE" dirty="0"/>
              <a:t> </a:t>
            </a:r>
            <a:r>
              <a:rPr lang="de-DE" dirty="0" err="1"/>
              <a:t>n‘êtes</a:t>
            </a:r>
            <a:r>
              <a:rPr lang="de-DE" dirty="0"/>
              <a:t> </a:t>
            </a:r>
            <a:r>
              <a:rPr lang="de-DE" dirty="0" err="1"/>
              <a:t>pas</a:t>
            </a:r>
            <a:r>
              <a:rPr lang="de-DE" dirty="0"/>
              <a:t> à la </a:t>
            </a:r>
            <a:r>
              <a:rPr lang="de-DE" dirty="0" err="1"/>
              <a:t>piscine</a:t>
            </a:r>
            <a:r>
              <a:rPr lang="de-DE" dirty="0"/>
              <a:t> ?</a:t>
            </a:r>
          </a:p>
          <a:p>
            <a:r>
              <a:rPr lang="de-DE" dirty="0"/>
              <a:t>Emma : Mais non, </a:t>
            </a:r>
            <a:r>
              <a:rPr lang="de-DE" dirty="0" err="1"/>
              <a:t>il</a:t>
            </a:r>
            <a:r>
              <a:rPr lang="de-DE" dirty="0"/>
              <a:t> </a:t>
            </a:r>
            <a:r>
              <a:rPr lang="de-DE" dirty="0" err="1"/>
              <a:t>pleut</a:t>
            </a:r>
            <a:r>
              <a:rPr lang="de-DE" dirty="0"/>
              <a:t> !</a:t>
            </a:r>
          </a:p>
          <a:p>
            <a:r>
              <a:rPr lang="de-DE" dirty="0"/>
              <a:t>Lina : </a:t>
            </a:r>
            <a:r>
              <a:rPr lang="de-DE" dirty="0" err="1"/>
              <a:t>Alors</a:t>
            </a:r>
            <a:r>
              <a:rPr lang="de-DE" dirty="0"/>
              <a:t>, à plus.</a:t>
            </a:r>
          </a:p>
          <a:p>
            <a:endParaRPr lang="de-DE" dirty="0"/>
          </a:p>
          <a:p>
            <a:r>
              <a:rPr lang="de-DE" dirty="0"/>
              <a:t>6. Lina ne </a:t>
            </a:r>
            <a:r>
              <a:rPr lang="de-DE" dirty="0" err="1"/>
              <a:t>range</a:t>
            </a:r>
            <a:r>
              <a:rPr lang="de-DE" dirty="0"/>
              <a:t> </a:t>
            </a:r>
            <a:r>
              <a:rPr lang="de-DE" dirty="0" err="1"/>
              <a:t>pas</a:t>
            </a:r>
            <a:r>
              <a:rPr lang="de-DE" dirty="0"/>
              <a:t> </a:t>
            </a:r>
            <a:r>
              <a:rPr lang="de-DE" dirty="0" err="1"/>
              <a:t>sa</a:t>
            </a:r>
            <a:r>
              <a:rPr lang="de-DE" dirty="0"/>
              <a:t> </a:t>
            </a:r>
            <a:r>
              <a:rPr lang="de-DE" dirty="0" err="1"/>
              <a:t>chambre</a:t>
            </a:r>
            <a:r>
              <a:rPr lang="de-DE" dirty="0"/>
              <a:t>. Elle </a:t>
            </a:r>
            <a:r>
              <a:rPr lang="de-DE" dirty="0" err="1"/>
              <a:t>va</a:t>
            </a:r>
            <a:r>
              <a:rPr lang="de-DE" dirty="0"/>
              <a:t> à la </a:t>
            </a:r>
            <a:r>
              <a:rPr lang="de-DE" dirty="0" err="1"/>
              <a:t>Fnac</a:t>
            </a:r>
            <a:r>
              <a:rPr lang="de-DE" dirty="0"/>
              <a:t>.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6288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3DC9F9A6-A9A2-40C2-9C24-61E8831B8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de-DE" sz="4000" b="1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57D71C78-F7EE-453D-B807-7A1899366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err="1"/>
              <a:t>Bonjour</a:t>
            </a:r>
            <a:r>
              <a:rPr lang="de-DE" dirty="0"/>
              <a:t>, liebe Schülerinnen und Schüler des Französischkurses im Jahrgang 7,</a:t>
            </a:r>
          </a:p>
          <a:p>
            <a:pPr marL="0" indent="0">
              <a:buNone/>
            </a:pPr>
            <a:r>
              <a:rPr lang="de-DE" dirty="0"/>
              <a:t>ich hoffe, es geht euch und euren Familien gut. </a:t>
            </a:r>
            <a:r>
              <a:rPr lang="de-DE" dirty="0">
                <a:sym typeface="Segoe UI Emoji" panose="020B0502040204020203" pitchFamily="34" charset="0"/>
              </a:rPr>
              <a:t>😊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In dieser Datei findet ihr weitere Aufgaben zur Lektion 5C unseres Buches, die ihr bitte bis zum 05.06.2020 erledigt.</a:t>
            </a:r>
          </a:p>
          <a:p>
            <a:pPr marL="0" indent="0">
              <a:buNone/>
            </a:pPr>
            <a:r>
              <a:rPr lang="de-DE" dirty="0"/>
              <a:t>Dieses Mal lernt ihr, wie man im Französischen einen Satz verneint. Der Titel des </a:t>
            </a:r>
            <a:r>
              <a:rPr lang="de-DE" dirty="0" err="1"/>
              <a:t>Lektionstext</a:t>
            </a:r>
            <a:r>
              <a:rPr lang="de-DE" dirty="0"/>
              <a:t> 5C enthält auch bereits eine Verneinung: Ce </a:t>
            </a:r>
            <a:r>
              <a:rPr lang="de-DE" sz="2400" dirty="0" err="1"/>
              <a:t>n‘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sz="2400" dirty="0" err="1"/>
              <a:t>pas</a:t>
            </a:r>
            <a:r>
              <a:rPr lang="de-DE" dirty="0"/>
              <a:t> </a:t>
            </a:r>
            <a:r>
              <a:rPr lang="de-DE" dirty="0" err="1"/>
              <a:t>vrai</a:t>
            </a:r>
            <a:r>
              <a:rPr lang="de-DE" dirty="0"/>
              <a:t> !</a:t>
            </a:r>
          </a:p>
          <a:p>
            <a:pPr marL="0" indent="0">
              <a:buNone/>
            </a:pPr>
            <a:r>
              <a:rPr lang="de-DE" i="1" dirty="0"/>
              <a:t>Die Verneinung </a:t>
            </a:r>
            <a:r>
              <a:rPr lang="de-DE" dirty="0"/>
              <a:t>heißt auf Französisch</a:t>
            </a:r>
            <a:r>
              <a:rPr lang="de-DE" i="1" dirty="0"/>
              <a:t> la </a:t>
            </a:r>
            <a:r>
              <a:rPr lang="de-DE" i="1" dirty="0" err="1"/>
              <a:t>négation</a:t>
            </a:r>
            <a:r>
              <a:rPr lang="de-DE" dirty="0"/>
              <a:t>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93AC6DB-514C-4D95-A85E-4EE7DBB8D2E6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8007350" y="2160588"/>
            <a:ext cx="4184650" cy="3881437"/>
          </a:xfrm>
        </p:spPr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26207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3DC9F9A6-A9A2-40C2-9C24-61E8831B8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de-DE" sz="4000" b="1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57D71C78-F7EE-453D-B807-7A1899366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Gerne möchte ich eine Videokonferenz im Fach Französisch anbieten. Teilnehmen könnt ihr, wenn ihr die unterschriebene </a:t>
            </a:r>
            <a:r>
              <a:rPr lang="de-DE" sz="2000" b="1" dirty="0"/>
              <a:t>Datenschutzerklärung</a:t>
            </a:r>
            <a:r>
              <a:rPr lang="de-DE" dirty="0"/>
              <a:t> abgegeben und mir eure </a:t>
            </a:r>
            <a:r>
              <a:rPr lang="de-DE" sz="2000" b="1" dirty="0"/>
              <a:t>E-Mail</a:t>
            </a:r>
            <a:r>
              <a:rPr lang="de-DE" dirty="0"/>
              <a:t>-</a:t>
            </a:r>
            <a:r>
              <a:rPr lang="de-DE" sz="2000" b="1" dirty="0"/>
              <a:t>Adresse</a:t>
            </a:r>
            <a:r>
              <a:rPr lang="de-DE" dirty="0"/>
              <a:t> an </a:t>
            </a:r>
            <a:r>
              <a:rPr lang="de-DE" sz="2000" b="1" dirty="0"/>
              <a:t>lisa.roth@schulen-koeln.de </a:t>
            </a:r>
            <a:r>
              <a:rPr lang="de-DE" dirty="0"/>
              <a:t>zugesendet habt. </a:t>
            </a:r>
          </a:p>
          <a:p>
            <a:pPr marL="0" indent="0">
              <a:buNone/>
            </a:pPr>
            <a:r>
              <a:rPr lang="de-DE" dirty="0"/>
              <a:t>Die Videokonferenz am 29.05.2020 kann leider </a:t>
            </a:r>
            <a:r>
              <a:rPr lang="de-DE" b="1" dirty="0"/>
              <a:t>nicht</a:t>
            </a:r>
            <a:r>
              <a:rPr lang="de-DE" dirty="0"/>
              <a:t> </a:t>
            </a:r>
            <a:r>
              <a:rPr lang="de-DE" b="1" dirty="0"/>
              <a:t>stattfinden</a:t>
            </a:r>
            <a:r>
              <a:rPr lang="de-DE" dirty="0"/>
              <a:t>, da eine Klasse des Jahrgangs 7 an diesem Tag in der WBRS Unterricht hat.</a:t>
            </a:r>
          </a:p>
          <a:p>
            <a:pPr marL="0" indent="0">
              <a:buNone/>
            </a:pPr>
            <a:r>
              <a:rPr lang="de-DE" dirty="0"/>
              <a:t>Als neuen Termin schlage ich vor: </a:t>
            </a:r>
            <a:r>
              <a:rPr lang="de-DE" sz="2000" b="1" dirty="0"/>
              <a:t>05.06.2020, 11:45 – 12:30 Uhr</a:t>
            </a:r>
          </a:p>
          <a:p>
            <a:pPr marL="0" indent="0">
              <a:buNone/>
            </a:pPr>
            <a:r>
              <a:rPr lang="de-DE" dirty="0"/>
              <a:t>Bei Fragen könnt ihr mich auch gerne unter lisa.roth@schulen-koeln.de kontaktieren.</a:t>
            </a:r>
          </a:p>
          <a:p>
            <a:pPr marL="0" indent="0">
              <a:buNone/>
            </a:pPr>
            <a:r>
              <a:rPr lang="de-DE" dirty="0"/>
              <a:t>Bleibt gesund!</a:t>
            </a:r>
          </a:p>
          <a:p>
            <a:pPr marL="0" indent="0">
              <a:buNone/>
            </a:pPr>
            <a:r>
              <a:rPr lang="de-DE" dirty="0" err="1"/>
              <a:t>Cordialement</a:t>
            </a:r>
            <a:r>
              <a:rPr lang="de-DE" dirty="0"/>
              <a:t>, Lisa Roth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2091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BF6DEF-AFAF-4860-B4BA-DA09A184C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800" b="1" dirty="0"/>
              <a:t>Ce </a:t>
            </a:r>
            <a:r>
              <a:rPr lang="de-DE" sz="4800" b="1" dirty="0" err="1"/>
              <a:t>n‘est</a:t>
            </a:r>
            <a:r>
              <a:rPr lang="de-DE" sz="4800" b="1" dirty="0"/>
              <a:t> </a:t>
            </a:r>
            <a:r>
              <a:rPr lang="de-DE" sz="4800" b="1" dirty="0" err="1"/>
              <a:t>pas</a:t>
            </a:r>
            <a:r>
              <a:rPr lang="de-DE" sz="4800" b="1" dirty="0"/>
              <a:t> </a:t>
            </a:r>
            <a:r>
              <a:rPr lang="de-DE" sz="4800" b="1" dirty="0" err="1"/>
              <a:t>vrai</a:t>
            </a:r>
            <a:r>
              <a:rPr lang="de-DE" sz="4800" b="1" dirty="0"/>
              <a:t> !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6D88807-F42B-4518-9FAB-8D8933BB9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C‘est </a:t>
            </a:r>
            <a:r>
              <a:rPr lang="de-DE" dirty="0" err="1"/>
              <a:t>dimanche</a:t>
            </a:r>
            <a:r>
              <a:rPr lang="de-DE" dirty="0"/>
              <a:t>. Il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six</a:t>
            </a:r>
            <a:r>
              <a:rPr lang="de-DE" dirty="0"/>
              <a:t> </a:t>
            </a:r>
            <a:r>
              <a:rPr lang="de-DE" dirty="0" err="1"/>
              <a:t>heures</a:t>
            </a:r>
            <a:r>
              <a:rPr lang="de-DE" dirty="0"/>
              <a:t> </a:t>
            </a:r>
            <a:r>
              <a:rPr lang="de-DE" dirty="0" err="1"/>
              <a:t>moins</a:t>
            </a:r>
            <a:r>
              <a:rPr lang="de-DE" dirty="0"/>
              <a:t> le </a:t>
            </a:r>
            <a:r>
              <a:rPr lang="de-DE" dirty="0" err="1"/>
              <a:t>quart</a:t>
            </a:r>
            <a:r>
              <a:rPr lang="de-DE" dirty="0"/>
              <a:t>. Madame Moretti </a:t>
            </a:r>
            <a:r>
              <a:rPr lang="de-DE" dirty="0" err="1"/>
              <a:t>est</a:t>
            </a:r>
            <a:r>
              <a:rPr lang="de-DE" dirty="0"/>
              <a:t> en </a:t>
            </a:r>
            <a:r>
              <a:rPr lang="de-DE" dirty="0" err="1"/>
              <a:t>retard</a:t>
            </a:r>
            <a:r>
              <a:rPr lang="de-DE" dirty="0"/>
              <a:t>. – </a:t>
            </a:r>
            <a:r>
              <a:rPr lang="de-DE" sz="1400" dirty="0"/>
              <a:t>Es ist Sonntag. Es ist viertel vor sechs. Frau Moretti verspätet sich.</a:t>
            </a:r>
            <a:endParaRPr lang="de-DE" dirty="0"/>
          </a:p>
          <a:p>
            <a:r>
              <a:rPr lang="de-DE" dirty="0" err="1"/>
              <a:t>Devant</a:t>
            </a:r>
            <a:r>
              <a:rPr lang="de-DE" dirty="0"/>
              <a:t> la </a:t>
            </a:r>
            <a:r>
              <a:rPr lang="de-DE" dirty="0" err="1"/>
              <a:t>piscine</a:t>
            </a:r>
            <a:r>
              <a:rPr lang="de-DE" dirty="0"/>
              <a:t>, Julie ne </a:t>
            </a:r>
            <a:r>
              <a:rPr lang="de-DE" dirty="0" err="1"/>
              <a:t>trouve</a:t>
            </a:r>
            <a:r>
              <a:rPr lang="de-DE" dirty="0"/>
              <a:t> </a:t>
            </a:r>
            <a:r>
              <a:rPr lang="de-DE" dirty="0" err="1"/>
              <a:t>pas</a:t>
            </a:r>
            <a:r>
              <a:rPr lang="de-DE" dirty="0"/>
              <a:t> </a:t>
            </a:r>
            <a:r>
              <a:rPr lang="de-DE" dirty="0" err="1"/>
              <a:t>son</a:t>
            </a:r>
            <a:r>
              <a:rPr lang="de-DE" dirty="0"/>
              <a:t> portable. </a:t>
            </a:r>
            <a:r>
              <a:rPr lang="de-DE" dirty="0" err="1"/>
              <a:t>Lorsque</a:t>
            </a:r>
            <a:r>
              <a:rPr lang="de-DE" dirty="0"/>
              <a:t> Julie </a:t>
            </a:r>
            <a:r>
              <a:rPr lang="de-DE" dirty="0" err="1"/>
              <a:t>trouve</a:t>
            </a:r>
            <a:r>
              <a:rPr lang="de-DE" dirty="0"/>
              <a:t> </a:t>
            </a:r>
            <a:r>
              <a:rPr lang="de-DE" dirty="0" err="1"/>
              <a:t>son</a:t>
            </a:r>
            <a:r>
              <a:rPr lang="de-DE" dirty="0"/>
              <a:t> portable </a:t>
            </a:r>
            <a:r>
              <a:rPr lang="de-DE" dirty="0" err="1"/>
              <a:t>dans</a:t>
            </a:r>
            <a:r>
              <a:rPr lang="de-DE" dirty="0"/>
              <a:t> </a:t>
            </a:r>
            <a:r>
              <a:rPr lang="de-DE" dirty="0" err="1"/>
              <a:t>son</a:t>
            </a:r>
            <a:r>
              <a:rPr lang="de-DE" dirty="0"/>
              <a:t> </a:t>
            </a:r>
            <a:r>
              <a:rPr lang="de-DE" dirty="0" err="1"/>
              <a:t>sac</a:t>
            </a:r>
            <a:r>
              <a:rPr lang="de-DE" dirty="0"/>
              <a:t>, </a:t>
            </a:r>
            <a:r>
              <a:rPr lang="de-DE" dirty="0" err="1"/>
              <a:t>elle</a:t>
            </a:r>
            <a:r>
              <a:rPr lang="de-DE" dirty="0"/>
              <a:t> </a:t>
            </a:r>
            <a:r>
              <a:rPr lang="de-DE" dirty="0" err="1"/>
              <a:t>dit</a:t>
            </a:r>
            <a:r>
              <a:rPr lang="de-DE" dirty="0"/>
              <a:t> :– </a:t>
            </a:r>
            <a:r>
              <a:rPr lang="de-DE" sz="1400" dirty="0"/>
              <a:t>Vor dem Schwimmbad findet Julie ihr Handy nicht. Als Julie ihr Handy in ihrer Tasche findet, sagt sie: </a:t>
            </a:r>
          </a:p>
          <a:p>
            <a:r>
              <a:rPr lang="de-DE" dirty="0"/>
              <a:t>&lt;&lt; Ce </a:t>
            </a:r>
            <a:r>
              <a:rPr lang="de-DE" dirty="0" err="1">
                <a:solidFill>
                  <a:srgbClr val="FF0000"/>
                </a:solidFill>
              </a:rPr>
              <a:t>n</a:t>
            </a:r>
            <a:r>
              <a:rPr lang="de-DE" dirty="0" err="1"/>
              <a:t>‘est</a:t>
            </a:r>
            <a:r>
              <a:rPr lang="de-DE" dirty="0"/>
              <a:t> </a:t>
            </a:r>
            <a:r>
              <a:rPr lang="de-DE" dirty="0" err="1">
                <a:solidFill>
                  <a:srgbClr val="FF0000"/>
                </a:solidFill>
              </a:rPr>
              <a:t>pas</a:t>
            </a:r>
            <a:r>
              <a:rPr lang="de-DE" dirty="0"/>
              <a:t> </a:t>
            </a:r>
            <a:r>
              <a:rPr lang="de-DE" dirty="0" err="1"/>
              <a:t>vrai</a:t>
            </a:r>
            <a:r>
              <a:rPr lang="de-DE" dirty="0"/>
              <a:t> ! &gt;&gt; </a:t>
            </a:r>
            <a:r>
              <a:rPr lang="de-DE" sz="1400" dirty="0"/>
              <a:t>„Das darf doch </a:t>
            </a:r>
            <a:r>
              <a:rPr lang="de-DE" sz="1400" dirty="0">
                <a:solidFill>
                  <a:srgbClr val="FF0000"/>
                </a:solidFill>
              </a:rPr>
              <a:t>nicht</a:t>
            </a:r>
            <a:r>
              <a:rPr lang="de-DE" sz="1400" dirty="0"/>
              <a:t> wahr sein!“</a:t>
            </a:r>
          </a:p>
          <a:p>
            <a:endParaRPr lang="de-DE" sz="1400" dirty="0"/>
          </a:p>
          <a:p>
            <a:r>
              <a:rPr lang="de-DE" dirty="0"/>
              <a:t>1. Lis </a:t>
            </a:r>
            <a:r>
              <a:rPr lang="de-DE" dirty="0" err="1"/>
              <a:t>les</a:t>
            </a:r>
            <a:r>
              <a:rPr lang="de-DE" dirty="0"/>
              <a:t> </a:t>
            </a:r>
            <a:r>
              <a:rPr lang="de-DE" dirty="0" err="1"/>
              <a:t>textes</a:t>
            </a:r>
            <a:r>
              <a:rPr lang="de-DE" dirty="0"/>
              <a:t> </a:t>
            </a:r>
            <a:r>
              <a:rPr lang="de-DE" dirty="0" err="1"/>
              <a:t>aux</a:t>
            </a:r>
            <a:r>
              <a:rPr lang="de-DE" dirty="0"/>
              <a:t> </a:t>
            </a:r>
            <a:r>
              <a:rPr lang="de-DE" dirty="0" err="1"/>
              <a:t>pages</a:t>
            </a:r>
            <a:r>
              <a:rPr lang="de-DE" dirty="0"/>
              <a:t> 79 à 81, si possible, en </a:t>
            </a:r>
            <a:r>
              <a:rPr lang="de-DE" dirty="0" err="1"/>
              <a:t>écoutant</a:t>
            </a:r>
            <a:r>
              <a:rPr lang="de-DE" dirty="0"/>
              <a:t> </a:t>
            </a:r>
            <a:r>
              <a:rPr lang="de-DE" dirty="0" err="1"/>
              <a:t>les</a:t>
            </a:r>
            <a:r>
              <a:rPr lang="de-DE" dirty="0"/>
              <a:t> </a:t>
            </a:r>
            <a:r>
              <a:rPr lang="de-DE" dirty="0" err="1"/>
              <a:t>pistes</a:t>
            </a:r>
            <a:r>
              <a:rPr lang="de-DE" dirty="0"/>
              <a:t> 129 à 130 du CD. </a:t>
            </a:r>
            <a:r>
              <a:rPr lang="de-DE" dirty="0" err="1"/>
              <a:t>Trouve</a:t>
            </a:r>
            <a:r>
              <a:rPr lang="de-DE" dirty="0"/>
              <a:t> </a:t>
            </a:r>
            <a:r>
              <a:rPr lang="de-DE" dirty="0" err="1"/>
              <a:t>d‘autres</a:t>
            </a:r>
            <a:r>
              <a:rPr lang="de-DE" dirty="0"/>
              <a:t> </a:t>
            </a:r>
            <a:r>
              <a:rPr lang="de-DE" dirty="0" err="1"/>
              <a:t>phrases</a:t>
            </a:r>
            <a:r>
              <a:rPr lang="de-DE" dirty="0"/>
              <a:t> </a:t>
            </a:r>
            <a:r>
              <a:rPr lang="de-DE" dirty="0" err="1"/>
              <a:t>avec</a:t>
            </a:r>
            <a:r>
              <a:rPr lang="de-DE" dirty="0"/>
              <a:t> ne…</a:t>
            </a:r>
            <a:r>
              <a:rPr lang="de-DE" dirty="0" err="1"/>
              <a:t>pas</a:t>
            </a:r>
            <a:r>
              <a:rPr lang="de-DE" dirty="0"/>
              <a:t> / n‘…</a:t>
            </a:r>
            <a:r>
              <a:rPr lang="de-DE" dirty="0" err="1"/>
              <a:t>pas</a:t>
            </a:r>
            <a:r>
              <a:rPr lang="de-DE" dirty="0"/>
              <a:t> et </a:t>
            </a:r>
            <a:r>
              <a:rPr lang="de-DE" dirty="0" err="1"/>
              <a:t>écris-les</a:t>
            </a:r>
            <a:r>
              <a:rPr lang="de-DE" dirty="0"/>
              <a:t> </a:t>
            </a:r>
            <a:r>
              <a:rPr lang="de-DE" dirty="0" err="1"/>
              <a:t>dans</a:t>
            </a:r>
            <a:r>
              <a:rPr lang="de-DE" dirty="0"/>
              <a:t> ton </a:t>
            </a:r>
            <a:r>
              <a:rPr lang="de-DE" dirty="0" err="1"/>
              <a:t>cahier</a:t>
            </a:r>
            <a:r>
              <a:rPr lang="de-DE" dirty="0"/>
              <a:t> </a:t>
            </a:r>
            <a:r>
              <a:rPr lang="de-DE" dirty="0" err="1"/>
              <a:t>d‘exercices</a:t>
            </a:r>
            <a:r>
              <a:rPr lang="de-DE" dirty="0"/>
              <a:t>. – </a:t>
            </a:r>
            <a:r>
              <a:rPr lang="de-DE" sz="1400" dirty="0" err="1"/>
              <a:t>Lies</a:t>
            </a:r>
            <a:r>
              <a:rPr lang="de-DE" sz="1400" dirty="0"/>
              <a:t> die Texte auf S. 79 bis 81 in deinem Buch und höre dir, wenn möglich, die Nummern 129 und 130 auf der CD dazu an. Finde weitere Sätze mit ne…</a:t>
            </a:r>
            <a:r>
              <a:rPr lang="de-DE" sz="1400" dirty="0" err="1"/>
              <a:t>pas</a:t>
            </a:r>
            <a:r>
              <a:rPr lang="de-DE" sz="1400" dirty="0"/>
              <a:t> / n‘…</a:t>
            </a:r>
            <a:r>
              <a:rPr lang="de-DE" sz="1400" dirty="0" err="1"/>
              <a:t>pas</a:t>
            </a:r>
            <a:r>
              <a:rPr lang="de-DE" sz="1400" dirty="0"/>
              <a:t> und schreibe sie in dein Heft und übersetze sie ins Deutsche.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0187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BF6DEF-AFAF-4860-B4BA-DA09A184C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800" b="1" dirty="0"/>
              <a:t>Ce </a:t>
            </a:r>
            <a:r>
              <a:rPr lang="de-DE" sz="4800" b="1" dirty="0" err="1"/>
              <a:t>n‘est</a:t>
            </a:r>
            <a:r>
              <a:rPr lang="de-DE" sz="4800" b="1" dirty="0"/>
              <a:t> </a:t>
            </a:r>
            <a:r>
              <a:rPr lang="de-DE" sz="4800" b="1" dirty="0" err="1"/>
              <a:t>pas</a:t>
            </a:r>
            <a:r>
              <a:rPr lang="de-DE" sz="4800" b="1" dirty="0"/>
              <a:t> </a:t>
            </a:r>
            <a:r>
              <a:rPr lang="de-DE" sz="4800" b="1" dirty="0" err="1"/>
              <a:t>vrai</a:t>
            </a:r>
            <a:r>
              <a:rPr lang="de-DE" sz="4800" b="1" dirty="0"/>
              <a:t> !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6D88807-F42B-4518-9FAB-8D8933BB9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2. </a:t>
            </a:r>
            <a:r>
              <a:rPr lang="de-DE" dirty="0" err="1"/>
              <a:t>Copie</a:t>
            </a:r>
            <a:r>
              <a:rPr lang="de-DE" dirty="0"/>
              <a:t> </a:t>
            </a:r>
            <a:r>
              <a:rPr lang="de-DE" dirty="0" err="1"/>
              <a:t>les</a:t>
            </a:r>
            <a:r>
              <a:rPr lang="de-DE" dirty="0"/>
              <a:t> </a:t>
            </a:r>
            <a:r>
              <a:rPr lang="de-DE" dirty="0" err="1"/>
              <a:t>phrases</a:t>
            </a:r>
            <a:r>
              <a:rPr lang="de-DE" dirty="0"/>
              <a:t> </a:t>
            </a:r>
            <a:r>
              <a:rPr lang="de-DE" dirty="0" err="1"/>
              <a:t>suivants</a:t>
            </a:r>
            <a:r>
              <a:rPr lang="de-DE" dirty="0"/>
              <a:t> </a:t>
            </a:r>
            <a:r>
              <a:rPr lang="de-DE" dirty="0" err="1"/>
              <a:t>dans</a:t>
            </a:r>
            <a:r>
              <a:rPr lang="de-DE" dirty="0"/>
              <a:t> ton </a:t>
            </a:r>
            <a:r>
              <a:rPr lang="de-DE" dirty="0" err="1"/>
              <a:t>cahier</a:t>
            </a:r>
            <a:r>
              <a:rPr lang="de-DE" dirty="0"/>
              <a:t> </a:t>
            </a:r>
            <a:r>
              <a:rPr lang="de-DE" dirty="0" err="1"/>
              <a:t>d‘exercices</a:t>
            </a:r>
            <a:r>
              <a:rPr lang="de-DE" dirty="0"/>
              <a:t>. – </a:t>
            </a:r>
            <a:r>
              <a:rPr lang="de-DE" sz="1600" dirty="0"/>
              <a:t>Schreibe die folgenden Sätze in dein Heft ab.</a:t>
            </a:r>
          </a:p>
          <a:p>
            <a:endParaRPr lang="de-DE" sz="1600" dirty="0"/>
          </a:p>
          <a:p>
            <a:r>
              <a:rPr lang="de-DE" dirty="0"/>
              <a:t>Die Verneinung mit </a:t>
            </a:r>
            <a:r>
              <a:rPr lang="de-DE" dirty="0">
                <a:solidFill>
                  <a:srgbClr val="FF0000"/>
                </a:solidFill>
              </a:rPr>
              <a:t>ne…</a:t>
            </a:r>
            <a:r>
              <a:rPr lang="de-DE" dirty="0" err="1">
                <a:solidFill>
                  <a:srgbClr val="FF0000"/>
                </a:solidFill>
              </a:rPr>
              <a:t>pas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/>
              <a:t>/ </a:t>
            </a:r>
            <a:r>
              <a:rPr lang="de-DE" dirty="0">
                <a:solidFill>
                  <a:srgbClr val="FF0000"/>
                </a:solidFill>
              </a:rPr>
              <a:t>n‘…</a:t>
            </a:r>
            <a:r>
              <a:rPr lang="de-DE" dirty="0" err="1">
                <a:solidFill>
                  <a:srgbClr val="FF0000"/>
                </a:solidFill>
              </a:rPr>
              <a:t>pas</a:t>
            </a:r>
            <a:r>
              <a:rPr lang="de-DE" dirty="0"/>
              <a:t> umschließt </a:t>
            </a:r>
            <a:r>
              <a:rPr lang="de-DE" dirty="0">
                <a:solidFill>
                  <a:srgbClr val="0070C0"/>
                </a:solidFill>
              </a:rPr>
              <a:t>das konjugierte Verb</a:t>
            </a:r>
            <a:r>
              <a:rPr lang="de-DE" dirty="0"/>
              <a:t>.</a:t>
            </a:r>
          </a:p>
          <a:p>
            <a:r>
              <a:rPr lang="de-DE" dirty="0"/>
              <a:t>Vor einem Vokal wird </a:t>
            </a:r>
            <a:r>
              <a:rPr lang="de-DE" i="1" dirty="0"/>
              <a:t>ne </a:t>
            </a:r>
            <a:r>
              <a:rPr lang="de-DE" dirty="0"/>
              <a:t>zu </a:t>
            </a:r>
            <a:r>
              <a:rPr lang="de-DE" i="1" dirty="0"/>
              <a:t>n‘.</a:t>
            </a:r>
          </a:p>
          <a:p>
            <a:endParaRPr lang="de-DE" i="1" dirty="0"/>
          </a:p>
          <a:p>
            <a:r>
              <a:rPr lang="de-DE" dirty="0"/>
              <a:t>Beispiele:</a:t>
            </a:r>
          </a:p>
          <a:p>
            <a:r>
              <a:rPr lang="de-DE" dirty="0"/>
              <a:t>Je </a:t>
            </a:r>
            <a:r>
              <a:rPr lang="de-DE" dirty="0">
                <a:solidFill>
                  <a:srgbClr val="FF0000"/>
                </a:solidFill>
              </a:rPr>
              <a:t>ne</a:t>
            </a:r>
            <a:r>
              <a:rPr lang="de-DE" dirty="0"/>
              <a:t> </a:t>
            </a:r>
            <a:r>
              <a:rPr lang="de-DE" dirty="0" err="1">
                <a:solidFill>
                  <a:srgbClr val="0070C0"/>
                </a:solidFill>
              </a:rPr>
              <a:t>range</a:t>
            </a:r>
            <a:r>
              <a:rPr lang="de-DE" dirty="0"/>
              <a:t> </a:t>
            </a:r>
            <a:r>
              <a:rPr lang="de-DE" dirty="0" err="1">
                <a:solidFill>
                  <a:srgbClr val="FF0000"/>
                </a:solidFill>
              </a:rPr>
              <a:t>pas</a:t>
            </a:r>
            <a:r>
              <a:rPr lang="de-DE" dirty="0"/>
              <a:t> </a:t>
            </a:r>
            <a:r>
              <a:rPr lang="de-DE" dirty="0" err="1"/>
              <a:t>ma</a:t>
            </a:r>
            <a:r>
              <a:rPr lang="de-DE" dirty="0"/>
              <a:t> </a:t>
            </a:r>
            <a:r>
              <a:rPr lang="de-DE" dirty="0" err="1"/>
              <a:t>chambre</a:t>
            </a:r>
            <a:r>
              <a:rPr lang="de-DE" dirty="0"/>
              <a:t>. – Ich räume mein Zimmer </a:t>
            </a:r>
            <a:r>
              <a:rPr lang="de-DE" dirty="0">
                <a:solidFill>
                  <a:srgbClr val="FF0000"/>
                </a:solidFill>
              </a:rPr>
              <a:t>nicht</a:t>
            </a:r>
            <a:r>
              <a:rPr lang="de-DE" dirty="0"/>
              <a:t> auf.</a:t>
            </a:r>
          </a:p>
          <a:p>
            <a:r>
              <a:rPr lang="de-DE" dirty="0"/>
              <a:t>Je </a:t>
            </a:r>
            <a:r>
              <a:rPr lang="de-DE" dirty="0" err="1">
                <a:solidFill>
                  <a:srgbClr val="FF0000"/>
                </a:solidFill>
              </a:rPr>
              <a:t>n‘</a:t>
            </a:r>
            <a:r>
              <a:rPr lang="de-DE" dirty="0" err="1">
                <a:solidFill>
                  <a:srgbClr val="0070C0"/>
                </a:solidFill>
              </a:rPr>
              <a:t>aime</a:t>
            </a:r>
            <a:r>
              <a:rPr lang="de-DE" dirty="0"/>
              <a:t> </a:t>
            </a:r>
            <a:r>
              <a:rPr lang="de-DE" dirty="0" err="1">
                <a:solidFill>
                  <a:srgbClr val="FF0000"/>
                </a:solidFill>
              </a:rPr>
              <a:t>pas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/>
              <a:t>le </a:t>
            </a:r>
            <a:r>
              <a:rPr lang="de-DE" dirty="0" err="1"/>
              <a:t>foot</a:t>
            </a:r>
            <a:r>
              <a:rPr lang="de-DE" dirty="0"/>
              <a:t>. – Ich mag Fußball </a:t>
            </a:r>
            <a:r>
              <a:rPr lang="de-DE" dirty="0">
                <a:solidFill>
                  <a:srgbClr val="FF0000"/>
                </a:solidFill>
              </a:rPr>
              <a:t>nicht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5032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0D9DDB-BA11-407F-8372-C59419CF9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800" b="1" dirty="0"/>
              <a:t>Ce </a:t>
            </a:r>
            <a:r>
              <a:rPr lang="de-DE" sz="4800" b="1" dirty="0" err="1"/>
              <a:t>n‘est</a:t>
            </a:r>
            <a:r>
              <a:rPr lang="de-DE" sz="4800" b="1" dirty="0"/>
              <a:t> </a:t>
            </a:r>
            <a:r>
              <a:rPr lang="de-DE" sz="4800" b="1" dirty="0" err="1"/>
              <a:t>pas</a:t>
            </a:r>
            <a:r>
              <a:rPr lang="de-DE" sz="4800" b="1" dirty="0"/>
              <a:t> </a:t>
            </a:r>
            <a:r>
              <a:rPr lang="de-DE" sz="4800" b="1" dirty="0" err="1"/>
              <a:t>vrai</a:t>
            </a:r>
            <a:r>
              <a:rPr lang="de-DE" sz="4800" b="1" dirty="0"/>
              <a:t> !</a:t>
            </a:r>
            <a:endParaRPr lang="de-DE" sz="48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44B46DC-BEBD-4393-B760-46760DF35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3. </a:t>
            </a:r>
            <a:r>
              <a:rPr lang="de-DE" dirty="0" err="1"/>
              <a:t>Fais</a:t>
            </a:r>
            <a:r>
              <a:rPr lang="de-DE" dirty="0"/>
              <a:t> </a:t>
            </a:r>
            <a:r>
              <a:rPr lang="de-DE" dirty="0" err="1"/>
              <a:t>les</a:t>
            </a:r>
            <a:r>
              <a:rPr lang="de-DE" dirty="0"/>
              <a:t> </a:t>
            </a:r>
            <a:r>
              <a:rPr lang="de-DE" dirty="0" err="1"/>
              <a:t>exercices</a:t>
            </a:r>
            <a:r>
              <a:rPr lang="de-DE" dirty="0"/>
              <a:t> </a:t>
            </a:r>
            <a:r>
              <a:rPr lang="de-DE" dirty="0" err="1"/>
              <a:t>suivants</a:t>
            </a:r>
            <a:r>
              <a:rPr lang="de-DE" dirty="0"/>
              <a:t> par </a:t>
            </a:r>
            <a:r>
              <a:rPr lang="de-DE" dirty="0" err="1"/>
              <a:t>l‘écrit</a:t>
            </a:r>
            <a:r>
              <a:rPr lang="de-DE" dirty="0"/>
              <a:t>. – </a:t>
            </a:r>
            <a:r>
              <a:rPr lang="de-DE" sz="1600" dirty="0"/>
              <a:t>Erledige die folgenden Aufgaben schriftlich.</a:t>
            </a:r>
          </a:p>
          <a:p>
            <a:endParaRPr lang="de-DE" sz="1600" dirty="0"/>
          </a:p>
          <a:p>
            <a:r>
              <a:rPr lang="de-DE" sz="1600" dirty="0"/>
              <a:t>Buch, S. 83, Nr. 6a</a:t>
            </a:r>
          </a:p>
          <a:p>
            <a:r>
              <a:rPr lang="de-DE" sz="1600" dirty="0"/>
              <a:t>CDA, S.65, Nr. 19</a:t>
            </a:r>
          </a:p>
          <a:p>
            <a:r>
              <a:rPr lang="de-DE" sz="1600" dirty="0"/>
              <a:t>Buch, S. 89, Nr. 6ab</a:t>
            </a:r>
          </a:p>
          <a:p>
            <a:r>
              <a:rPr lang="de-DE" sz="1600" dirty="0"/>
              <a:t>Buch, S. 83, Nr. 7ab</a:t>
            </a:r>
          </a:p>
          <a:p>
            <a:r>
              <a:rPr lang="de-DE" sz="1600" dirty="0"/>
              <a:t>CDA, S. 70, Nr. 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6179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CAF8FA-4789-4E55-92F1-548E8614A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000" b="1" dirty="0"/>
              <a:t>Ce </a:t>
            </a:r>
            <a:r>
              <a:rPr lang="de-DE" sz="4000" b="1" dirty="0" err="1"/>
              <a:t>n‘est</a:t>
            </a:r>
            <a:r>
              <a:rPr lang="de-DE" sz="4000" b="1" dirty="0"/>
              <a:t> </a:t>
            </a:r>
            <a:r>
              <a:rPr lang="de-DE" sz="4000" b="1" dirty="0" err="1"/>
              <a:t>pas</a:t>
            </a:r>
            <a:r>
              <a:rPr lang="de-DE" sz="4000" b="1" dirty="0"/>
              <a:t> </a:t>
            </a:r>
            <a:r>
              <a:rPr lang="de-DE" sz="4000" b="1" dirty="0" err="1"/>
              <a:t>vrai</a:t>
            </a:r>
            <a:r>
              <a:rPr lang="de-DE" sz="4000" b="1" dirty="0"/>
              <a:t> ! - Solutions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B1590E3-5FA0-43B7-B525-751013FFA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1. Lis </a:t>
            </a:r>
            <a:r>
              <a:rPr lang="de-DE" dirty="0" err="1"/>
              <a:t>les</a:t>
            </a:r>
            <a:r>
              <a:rPr lang="de-DE" dirty="0"/>
              <a:t> </a:t>
            </a:r>
            <a:r>
              <a:rPr lang="de-DE" dirty="0" err="1"/>
              <a:t>textes</a:t>
            </a:r>
            <a:r>
              <a:rPr lang="de-DE" dirty="0"/>
              <a:t> </a:t>
            </a:r>
            <a:r>
              <a:rPr lang="de-DE" dirty="0" err="1"/>
              <a:t>aux</a:t>
            </a:r>
            <a:r>
              <a:rPr lang="de-DE" dirty="0"/>
              <a:t> </a:t>
            </a:r>
            <a:r>
              <a:rPr lang="de-DE" dirty="0" err="1"/>
              <a:t>pages</a:t>
            </a:r>
            <a:r>
              <a:rPr lang="de-DE" dirty="0"/>
              <a:t> 79 à 81, si possible, en </a:t>
            </a:r>
            <a:r>
              <a:rPr lang="de-DE" dirty="0" err="1"/>
              <a:t>écoutant</a:t>
            </a:r>
            <a:r>
              <a:rPr lang="de-DE" dirty="0"/>
              <a:t> </a:t>
            </a:r>
            <a:r>
              <a:rPr lang="de-DE" dirty="0" err="1"/>
              <a:t>les</a:t>
            </a:r>
            <a:r>
              <a:rPr lang="de-DE" dirty="0"/>
              <a:t> </a:t>
            </a:r>
            <a:r>
              <a:rPr lang="de-DE" dirty="0" err="1"/>
              <a:t>pistes</a:t>
            </a:r>
            <a:r>
              <a:rPr lang="de-DE" dirty="0"/>
              <a:t> 129 à 130 du CD. </a:t>
            </a:r>
            <a:r>
              <a:rPr lang="de-DE" dirty="0" err="1"/>
              <a:t>Trouve</a:t>
            </a:r>
            <a:r>
              <a:rPr lang="de-DE" dirty="0"/>
              <a:t> </a:t>
            </a:r>
            <a:r>
              <a:rPr lang="de-DE" dirty="0" err="1"/>
              <a:t>d‘autres</a:t>
            </a:r>
            <a:r>
              <a:rPr lang="de-DE" dirty="0"/>
              <a:t> </a:t>
            </a:r>
            <a:r>
              <a:rPr lang="de-DE" dirty="0" err="1"/>
              <a:t>phrases</a:t>
            </a:r>
            <a:r>
              <a:rPr lang="de-DE" dirty="0"/>
              <a:t> </a:t>
            </a:r>
            <a:r>
              <a:rPr lang="de-DE" dirty="0" err="1"/>
              <a:t>avec</a:t>
            </a:r>
            <a:r>
              <a:rPr lang="de-DE" dirty="0"/>
              <a:t> ne…</a:t>
            </a:r>
            <a:r>
              <a:rPr lang="de-DE" dirty="0" err="1"/>
              <a:t>pas</a:t>
            </a:r>
            <a:r>
              <a:rPr lang="de-DE" dirty="0"/>
              <a:t> / n‘…</a:t>
            </a:r>
            <a:r>
              <a:rPr lang="de-DE" dirty="0" err="1"/>
              <a:t>pas</a:t>
            </a:r>
            <a:r>
              <a:rPr lang="de-DE" dirty="0"/>
              <a:t> et </a:t>
            </a:r>
            <a:r>
              <a:rPr lang="de-DE" dirty="0" err="1"/>
              <a:t>écris-les</a:t>
            </a:r>
            <a:r>
              <a:rPr lang="de-DE" dirty="0"/>
              <a:t> </a:t>
            </a:r>
            <a:r>
              <a:rPr lang="de-DE" dirty="0" err="1"/>
              <a:t>dans</a:t>
            </a:r>
            <a:r>
              <a:rPr lang="de-DE" dirty="0"/>
              <a:t> ton </a:t>
            </a:r>
            <a:r>
              <a:rPr lang="de-DE" dirty="0" err="1"/>
              <a:t>cahier</a:t>
            </a:r>
            <a:r>
              <a:rPr lang="de-DE" dirty="0"/>
              <a:t> </a:t>
            </a:r>
            <a:r>
              <a:rPr lang="de-DE" dirty="0" err="1"/>
              <a:t>d‘exercices</a:t>
            </a:r>
            <a:r>
              <a:rPr lang="de-DE" dirty="0"/>
              <a:t>. – </a:t>
            </a:r>
            <a:r>
              <a:rPr lang="de-DE" sz="1400" dirty="0" err="1"/>
              <a:t>Lies</a:t>
            </a:r>
            <a:r>
              <a:rPr lang="de-DE" sz="1400" dirty="0"/>
              <a:t> die Texte auf S. 79 bis 81 in deinem Buch und höre dir, wenn möglich die Nummern 129 und 130 auf der CD dazu an. Finde weitere Sätze mit ne…</a:t>
            </a:r>
            <a:r>
              <a:rPr lang="de-DE" sz="1400" dirty="0" err="1"/>
              <a:t>pas</a:t>
            </a:r>
            <a:r>
              <a:rPr lang="de-DE" sz="1400" dirty="0"/>
              <a:t> / n‘…</a:t>
            </a:r>
            <a:r>
              <a:rPr lang="de-DE" sz="1400" dirty="0" err="1"/>
              <a:t>pas</a:t>
            </a:r>
            <a:r>
              <a:rPr lang="de-DE" sz="1400" dirty="0"/>
              <a:t> und schreibe sie in dein Heft und übersetze sie ins Deutsche.</a:t>
            </a:r>
            <a:endParaRPr lang="de-DE" dirty="0"/>
          </a:p>
          <a:p>
            <a:endParaRPr lang="de-DE" dirty="0"/>
          </a:p>
          <a:p>
            <a:r>
              <a:rPr lang="de-DE" dirty="0"/>
              <a:t>Je </a:t>
            </a:r>
            <a:r>
              <a:rPr lang="de-DE" dirty="0" err="1">
                <a:solidFill>
                  <a:srgbClr val="FF0000"/>
                </a:solidFill>
              </a:rPr>
              <a:t>n‘</a:t>
            </a:r>
            <a:r>
              <a:rPr lang="de-DE" dirty="0" err="1">
                <a:solidFill>
                  <a:srgbClr val="0070C0"/>
                </a:solidFill>
              </a:rPr>
              <a:t>aime</a:t>
            </a:r>
            <a:r>
              <a:rPr lang="de-DE" dirty="0"/>
              <a:t> </a:t>
            </a:r>
            <a:r>
              <a:rPr lang="de-DE" dirty="0" err="1">
                <a:solidFill>
                  <a:srgbClr val="FF0000"/>
                </a:solidFill>
              </a:rPr>
              <a:t>pas</a:t>
            </a:r>
            <a:r>
              <a:rPr lang="de-DE" dirty="0"/>
              <a:t> le </a:t>
            </a:r>
            <a:r>
              <a:rPr lang="de-DE" dirty="0" err="1"/>
              <a:t>fromage</a:t>
            </a:r>
            <a:r>
              <a:rPr lang="de-DE" dirty="0"/>
              <a:t>. – Ich </a:t>
            </a:r>
            <a:r>
              <a:rPr lang="de-DE" dirty="0">
                <a:solidFill>
                  <a:srgbClr val="0070C0"/>
                </a:solidFill>
              </a:rPr>
              <a:t>mag</a:t>
            </a:r>
            <a:r>
              <a:rPr lang="de-DE" dirty="0"/>
              <a:t> </a:t>
            </a:r>
            <a:r>
              <a:rPr lang="de-DE" dirty="0">
                <a:solidFill>
                  <a:srgbClr val="FF0000"/>
                </a:solidFill>
              </a:rPr>
              <a:t>keinen</a:t>
            </a:r>
            <a:r>
              <a:rPr lang="de-DE" dirty="0"/>
              <a:t> Käse.</a:t>
            </a:r>
          </a:p>
          <a:p>
            <a:r>
              <a:rPr lang="de-DE" dirty="0" err="1"/>
              <a:t>Maman</a:t>
            </a:r>
            <a:r>
              <a:rPr lang="de-DE" dirty="0"/>
              <a:t> </a:t>
            </a:r>
            <a:r>
              <a:rPr lang="de-DE" dirty="0" err="1">
                <a:solidFill>
                  <a:srgbClr val="FF0000"/>
                </a:solidFill>
              </a:rPr>
              <a:t>n‘</a:t>
            </a:r>
            <a:r>
              <a:rPr lang="de-DE" dirty="0" err="1">
                <a:solidFill>
                  <a:srgbClr val="0070C0"/>
                </a:solidFill>
              </a:rPr>
              <a:t>est</a:t>
            </a:r>
            <a:r>
              <a:rPr lang="de-DE" dirty="0">
                <a:solidFill>
                  <a:srgbClr val="0070C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pas</a:t>
            </a:r>
            <a:r>
              <a:rPr lang="de-DE" dirty="0"/>
              <a:t> </a:t>
            </a:r>
            <a:r>
              <a:rPr lang="de-DE" dirty="0" err="1"/>
              <a:t>là</a:t>
            </a:r>
            <a:r>
              <a:rPr lang="de-DE" dirty="0"/>
              <a:t>. – Mama </a:t>
            </a:r>
            <a:r>
              <a:rPr lang="de-DE" dirty="0">
                <a:solidFill>
                  <a:srgbClr val="0070C0"/>
                </a:solidFill>
              </a:rPr>
              <a:t>ist</a:t>
            </a:r>
            <a:r>
              <a:rPr lang="de-DE" dirty="0"/>
              <a:t> </a:t>
            </a:r>
            <a:r>
              <a:rPr lang="de-DE" dirty="0">
                <a:solidFill>
                  <a:srgbClr val="FF0000"/>
                </a:solidFill>
              </a:rPr>
              <a:t>nicht</a:t>
            </a:r>
            <a:r>
              <a:rPr lang="de-DE" dirty="0"/>
              <a:t> da. </a:t>
            </a:r>
          </a:p>
          <a:p>
            <a:r>
              <a:rPr lang="de-DE" dirty="0"/>
              <a:t>Il </a:t>
            </a:r>
            <a:r>
              <a:rPr lang="de-DE" dirty="0" err="1">
                <a:solidFill>
                  <a:srgbClr val="FF0000"/>
                </a:solidFill>
              </a:rPr>
              <a:t>n‘</a:t>
            </a:r>
            <a:r>
              <a:rPr lang="de-DE" dirty="0" err="1">
                <a:solidFill>
                  <a:srgbClr val="0070C0"/>
                </a:solidFill>
              </a:rPr>
              <a:t>est</a:t>
            </a:r>
            <a:r>
              <a:rPr lang="de-DE" dirty="0"/>
              <a:t> </a:t>
            </a:r>
            <a:r>
              <a:rPr lang="de-DE" dirty="0" err="1">
                <a:solidFill>
                  <a:srgbClr val="FF0000"/>
                </a:solidFill>
              </a:rPr>
              <a:t>pas</a:t>
            </a:r>
            <a:r>
              <a:rPr lang="de-DE" dirty="0"/>
              <a:t> </a:t>
            </a:r>
            <a:r>
              <a:rPr lang="de-DE" dirty="0" err="1"/>
              <a:t>dans</a:t>
            </a:r>
            <a:r>
              <a:rPr lang="de-DE" dirty="0"/>
              <a:t> ton </a:t>
            </a:r>
            <a:r>
              <a:rPr lang="de-DE" dirty="0" err="1"/>
              <a:t>sac</a:t>
            </a:r>
            <a:r>
              <a:rPr lang="de-DE" dirty="0"/>
              <a:t> ? – </a:t>
            </a:r>
            <a:r>
              <a:rPr lang="de-DE" dirty="0">
                <a:solidFill>
                  <a:srgbClr val="0070C0"/>
                </a:solidFill>
              </a:rPr>
              <a:t>Ist</a:t>
            </a:r>
            <a:r>
              <a:rPr lang="de-DE" dirty="0"/>
              <a:t> es </a:t>
            </a:r>
            <a:r>
              <a:rPr lang="de-DE" dirty="0">
                <a:solidFill>
                  <a:srgbClr val="FF0000"/>
                </a:solidFill>
              </a:rPr>
              <a:t>nicht</a:t>
            </a:r>
            <a:r>
              <a:rPr lang="de-DE" dirty="0"/>
              <a:t> in deiner Tasche?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0985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6D872F-9E33-4A59-BFA3-A00754A49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000" b="1" dirty="0"/>
              <a:t>Ce </a:t>
            </a:r>
            <a:r>
              <a:rPr lang="de-DE" sz="4000" b="1" dirty="0" err="1"/>
              <a:t>n‘est</a:t>
            </a:r>
            <a:r>
              <a:rPr lang="de-DE" sz="4000" b="1" dirty="0"/>
              <a:t> </a:t>
            </a:r>
            <a:r>
              <a:rPr lang="de-DE" sz="4000" b="1" dirty="0" err="1"/>
              <a:t>pas</a:t>
            </a:r>
            <a:r>
              <a:rPr lang="de-DE" sz="4000" b="1" dirty="0"/>
              <a:t> </a:t>
            </a:r>
            <a:r>
              <a:rPr lang="de-DE" sz="4000" b="1" dirty="0" err="1"/>
              <a:t>vrai</a:t>
            </a:r>
            <a:r>
              <a:rPr lang="de-DE" sz="4000" b="1" dirty="0"/>
              <a:t> ! - Solutions</a:t>
            </a:r>
            <a:endParaRPr lang="de-DE" sz="4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E261F30-473C-433F-8FA9-03CD72DBA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Buch, S. 83, Nr. 6a</a:t>
            </a:r>
          </a:p>
          <a:p>
            <a:endParaRPr lang="de-DE" dirty="0"/>
          </a:p>
          <a:p>
            <a:r>
              <a:rPr lang="de-DE" dirty="0"/>
              <a:t>1. Madame Moretti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n‘</a:t>
            </a:r>
            <a:r>
              <a:rPr lang="de-DE" dirty="0" err="1">
                <a:solidFill>
                  <a:srgbClr val="0070C0"/>
                </a:solidFill>
              </a:rPr>
              <a:t>est</a:t>
            </a:r>
            <a:r>
              <a:rPr lang="de-DE" dirty="0"/>
              <a:t> </a:t>
            </a:r>
            <a:r>
              <a:rPr lang="de-DE" dirty="0" err="1">
                <a:solidFill>
                  <a:srgbClr val="FF0000"/>
                </a:solidFill>
              </a:rPr>
              <a:t>pas</a:t>
            </a:r>
            <a:r>
              <a:rPr lang="de-DE" dirty="0"/>
              <a:t> </a:t>
            </a:r>
            <a:r>
              <a:rPr lang="de-DE" dirty="0" err="1"/>
              <a:t>là</a:t>
            </a:r>
            <a:r>
              <a:rPr lang="de-DE" dirty="0"/>
              <a:t>.</a:t>
            </a:r>
          </a:p>
          <a:p>
            <a:r>
              <a:rPr lang="de-DE" dirty="0"/>
              <a:t>2. Lisa </a:t>
            </a:r>
            <a:r>
              <a:rPr lang="de-DE" dirty="0" err="1">
                <a:solidFill>
                  <a:srgbClr val="FF0000"/>
                </a:solidFill>
              </a:rPr>
              <a:t>n‘</a:t>
            </a:r>
            <a:r>
              <a:rPr lang="de-DE" dirty="0" err="1">
                <a:solidFill>
                  <a:srgbClr val="0070C0"/>
                </a:solidFill>
              </a:rPr>
              <a:t>aime</a:t>
            </a:r>
            <a:r>
              <a:rPr lang="de-DE" dirty="0"/>
              <a:t> </a:t>
            </a:r>
            <a:r>
              <a:rPr lang="de-DE" dirty="0" err="1">
                <a:solidFill>
                  <a:srgbClr val="FF0000"/>
                </a:solidFill>
              </a:rPr>
              <a:t>pas</a:t>
            </a:r>
            <a:r>
              <a:rPr lang="de-DE" dirty="0"/>
              <a:t> le </a:t>
            </a:r>
            <a:r>
              <a:rPr lang="de-DE" dirty="0" err="1"/>
              <a:t>fromage</a:t>
            </a:r>
            <a:r>
              <a:rPr lang="de-DE" dirty="0"/>
              <a:t>.</a:t>
            </a:r>
          </a:p>
          <a:p>
            <a:r>
              <a:rPr lang="de-DE" dirty="0"/>
              <a:t>3. Julie </a:t>
            </a:r>
            <a:r>
              <a:rPr lang="de-DE" dirty="0">
                <a:solidFill>
                  <a:srgbClr val="FF0000"/>
                </a:solidFill>
              </a:rPr>
              <a:t>ne</a:t>
            </a:r>
            <a:r>
              <a:rPr lang="de-DE" dirty="0"/>
              <a:t> </a:t>
            </a:r>
            <a:r>
              <a:rPr lang="de-DE" dirty="0" err="1">
                <a:solidFill>
                  <a:srgbClr val="0070C0"/>
                </a:solidFill>
              </a:rPr>
              <a:t>trouve</a:t>
            </a:r>
            <a:r>
              <a:rPr lang="de-DE" dirty="0"/>
              <a:t> </a:t>
            </a:r>
            <a:r>
              <a:rPr lang="de-DE" dirty="0" err="1">
                <a:solidFill>
                  <a:srgbClr val="FF0000"/>
                </a:solidFill>
              </a:rPr>
              <a:t>pas</a:t>
            </a:r>
            <a:r>
              <a:rPr lang="de-DE" dirty="0"/>
              <a:t> </a:t>
            </a:r>
            <a:r>
              <a:rPr lang="de-DE" dirty="0" err="1"/>
              <a:t>son</a:t>
            </a:r>
            <a:r>
              <a:rPr lang="de-DE" dirty="0"/>
              <a:t> portable.</a:t>
            </a:r>
          </a:p>
          <a:p>
            <a:r>
              <a:rPr lang="de-DE" dirty="0"/>
              <a:t>4. Il </a:t>
            </a:r>
            <a:r>
              <a:rPr lang="de-DE" dirty="0" err="1">
                <a:solidFill>
                  <a:srgbClr val="FF0000"/>
                </a:solidFill>
              </a:rPr>
              <a:t>n‘</a:t>
            </a:r>
            <a:r>
              <a:rPr lang="de-DE" dirty="0" err="1">
                <a:solidFill>
                  <a:srgbClr val="0070C0"/>
                </a:solidFill>
              </a:rPr>
              <a:t>est</a:t>
            </a:r>
            <a:r>
              <a:rPr lang="de-DE" dirty="0"/>
              <a:t> </a:t>
            </a:r>
            <a:r>
              <a:rPr lang="de-DE" dirty="0" err="1">
                <a:solidFill>
                  <a:srgbClr val="FF0000"/>
                </a:solidFill>
              </a:rPr>
              <a:t>pas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/>
              <a:t>dans</a:t>
            </a:r>
            <a:r>
              <a:rPr lang="de-DE" dirty="0"/>
              <a:t> </a:t>
            </a:r>
            <a:r>
              <a:rPr lang="de-DE" dirty="0" err="1"/>
              <a:t>sa</a:t>
            </a:r>
            <a:r>
              <a:rPr lang="de-DE" dirty="0"/>
              <a:t> poche.</a:t>
            </a:r>
          </a:p>
          <a:p>
            <a:endParaRPr lang="de-DE" dirty="0"/>
          </a:p>
          <a:p>
            <a:r>
              <a:rPr lang="de-DE" dirty="0"/>
              <a:t>In </a:t>
            </a:r>
            <a:r>
              <a:rPr lang="de-DE" dirty="0">
                <a:solidFill>
                  <a:srgbClr val="0070C0"/>
                </a:solidFill>
              </a:rPr>
              <a:t>blau</a:t>
            </a:r>
            <a:r>
              <a:rPr lang="de-DE" dirty="0"/>
              <a:t> siehst du das konjugierte Verb. Die Verneinung mit ne/n‘…</a:t>
            </a:r>
            <a:r>
              <a:rPr lang="de-DE" dirty="0" err="1"/>
              <a:t>pas</a:t>
            </a:r>
            <a:r>
              <a:rPr lang="de-DE" dirty="0"/>
              <a:t> umschließt das konjugierte Verb.</a:t>
            </a:r>
          </a:p>
        </p:txBody>
      </p:sp>
    </p:spTree>
    <p:extLst>
      <p:ext uri="{BB962C8B-B14F-4D97-AF65-F5344CB8AC3E}">
        <p14:creationId xmlns:p14="http://schemas.microsoft.com/office/powerpoint/2010/main" val="3189866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6D872F-9E33-4A59-BFA3-A00754A49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000" b="1" dirty="0"/>
              <a:t>Ce </a:t>
            </a:r>
            <a:r>
              <a:rPr lang="de-DE" sz="4000" b="1" dirty="0" err="1"/>
              <a:t>n‘est</a:t>
            </a:r>
            <a:r>
              <a:rPr lang="de-DE" sz="4000" b="1" dirty="0"/>
              <a:t> </a:t>
            </a:r>
            <a:r>
              <a:rPr lang="de-DE" sz="4000" b="1" dirty="0" err="1"/>
              <a:t>pas</a:t>
            </a:r>
            <a:r>
              <a:rPr lang="de-DE" sz="4000" b="1" dirty="0"/>
              <a:t> </a:t>
            </a:r>
            <a:r>
              <a:rPr lang="de-DE" sz="4000" b="1" dirty="0" err="1"/>
              <a:t>vrai</a:t>
            </a:r>
            <a:r>
              <a:rPr lang="de-DE" sz="4000" b="1" dirty="0"/>
              <a:t> ! - Solutions</a:t>
            </a:r>
            <a:endParaRPr lang="de-DE" sz="4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E261F30-473C-433F-8FA9-03CD72DBA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CDA, S. 65, Nr. 19: C‘est </a:t>
            </a:r>
            <a:r>
              <a:rPr lang="de-DE" dirty="0" err="1"/>
              <a:t>vrai</a:t>
            </a:r>
            <a:r>
              <a:rPr lang="de-DE" dirty="0"/>
              <a:t> </a:t>
            </a:r>
            <a:r>
              <a:rPr lang="de-DE" dirty="0" err="1"/>
              <a:t>ou</a:t>
            </a:r>
            <a:r>
              <a:rPr lang="de-DE" dirty="0"/>
              <a:t> </a:t>
            </a:r>
            <a:r>
              <a:rPr lang="de-DE" dirty="0" err="1"/>
              <a:t>ce</a:t>
            </a:r>
            <a:r>
              <a:rPr lang="de-DE" dirty="0"/>
              <a:t> </a:t>
            </a:r>
            <a:r>
              <a:rPr lang="de-DE" dirty="0" err="1"/>
              <a:t>n‘est</a:t>
            </a:r>
            <a:r>
              <a:rPr lang="de-DE" dirty="0"/>
              <a:t> </a:t>
            </a:r>
            <a:r>
              <a:rPr lang="de-DE" dirty="0" err="1"/>
              <a:t>pas</a:t>
            </a:r>
            <a:r>
              <a:rPr lang="de-DE" dirty="0"/>
              <a:t> </a:t>
            </a:r>
            <a:r>
              <a:rPr lang="de-DE" dirty="0" err="1"/>
              <a:t>vrai</a:t>
            </a:r>
            <a:r>
              <a:rPr lang="de-DE" dirty="0"/>
              <a:t> ?</a:t>
            </a:r>
          </a:p>
          <a:p>
            <a:endParaRPr lang="de-DE" dirty="0"/>
          </a:p>
          <a:p>
            <a:r>
              <a:rPr lang="de-DE" dirty="0"/>
              <a:t>Lisa, Julie et Maxime </a:t>
            </a:r>
            <a:r>
              <a:rPr lang="de-DE" dirty="0" err="1"/>
              <a:t>ont</a:t>
            </a:r>
            <a:r>
              <a:rPr lang="de-DE" dirty="0"/>
              <a:t> </a:t>
            </a:r>
            <a:r>
              <a:rPr lang="de-DE" dirty="0" err="1"/>
              <a:t>faim</a:t>
            </a:r>
            <a:r>
              <a:rPr lang="de-DE" dirty="0"/>
              <a:t>.</a:t>
            </a:r>
          </a:p>
          <a:p>
            <a:r>
              <a:rPr lang="de-DE" dirty="0"/>
              <a:t>Lisa </a:t>
            </a:r>
            <a:r>
              <a:rPr lang="de-DE" dirty="0" err="1"/>
              <a:t>n‘aime</a:t>
            </a:r>
            <a:r>
              <a:rPr lang="de-DE" dirty="0"/>
              <a:t> </a:t>
            </a:r>
            <a:r>
              <a:rPr lang="de-DE" dirty="0" err="1"/>
              <a:t>pas</a:t>
            </a:r>
            <a:r>
              <a:rPr lang="de-DE" dirty="0"/>
              <a:t> le </a:t>
            </a:r>
            <a:r>
              <a:rPr lang="de-DE" dirty="0" err="1"/>
              <a:t>fromage</a:t>
            </a:r>
            <a:r>
              <a:rPr lang="de-DE" dirty="0"/>
              <a:t>.</a:t>
            </a:r>
          </a:p>
          <a:p>
            <a:r>
              <a:rPr lang="de-DE" dirty="0"/>
              <a:t>Maxime ne </a:t>
            </a:r>
            <a:r>
              <a:rPr lang="de-DE" dirty="0" err="1"/>
              <a:t>cherche</a:t>
            </a:r>
            <a:r>
              <a:rPr lang="de-DE" dirty="0"/>
              <a:t> </a:t>
            </a:r>
            <a:r>
              <a:rPr lang="de-DE" dirty="0" err="1"/>
              <a:t>pas</a:t>
            </a:r>
            <a:r>
              <a:rPr lang="de-DE" dirty="0"/>
              <a:t> </a:t>
            </a:r>
            <a:r>
              <a:rPr lang="de-DE" dirty="0" err="1"/>
              <a:t>son</a:t>
            </a:r>
            <a:r>
              <a:rPr lang="de-DE" dirty="0"/>
              <a:t> portable.</a:t>
            </a:r>
          </a:p>
          <a:p>
            <a:r>
              <a:rPr lang="de-DE" dirty="0"/>
              <a:t>Madame Moretti </a:t>
            </a:r>
            <a:r>
              <a:rPr lang="de-DE" dirty="0" err="1"/>
              <a:t>est</a:t>
            </a:r>
            <a:r>
              <a:rPr lang="de-DE" dirty="0"/>
              <a:t> en </a:t>
            </a:r>
            <a:r>
              <a:rPr lang="de-DE" dirty="0" err="1"/>
              <a:t>retard</a:t>
            </a:r>
            <a:r>
              <a:rPr lang="de-DE" dirty="0"/>
              <a:t>.</a:t>
            </a:r>
          </a:p>
          <a:p>
            <a:r>
              <a:rPr lang="de-DE" dirty="0"/>
              <a:t>Lisa, Julie et Maxime </a:t>
            </a:r>
            <a:r>
              <a:rPr lang="de-DE" dirty="0" err="1"/>
              <a:t>n‘ont</a:t>
            </a:r>
            <a:r>
              <a:rPr lang="de-DE" dirty="0"/>
              <a:t> </a:t>
            </a:r>
            <a:r>
              <a:rPr lang="de-DE" dirty="0" err="1"/>
              <a:t>pas</a:t>
            </a:r>
            <a:r>
              <a:rPr lang="de-DE" dirty="0"/>
              <a:t> </a:t>
            </a:r>
            <a:r>
              <a:rPr lang="de-DE" dirty="0" err="1"/>
              <a:t>rendez-vous</a:t>
            </a:r>
            <a:r>
              <a:rPr lang="de-DE" dirty="0"/>
              <a:t> </a:t>
            </a:r>
            <a:r>
              <a:rPr lang="de-DE" dirty="0" err="1"/>
              <a:t>devant</a:t>
            </a:r>
            <a:r>
              <a:rPr lang="de-DE" dirty="0"/>
              <a:t> le </a:t>
            </a:r>
            <a:r>
              <a:rPr lang="de-DE" dirty="0" err="1"/>
              <a:t>cinéma</a:t>
            </a:r>
            <a:r>
              <a:rPr lang="de-DE" dirty="0"/>
              <a:t>.</a:t>
            </a:r>
          </a:p>
          <a:p>
            <a:r>
              <a:rPr lang="de-DE" dirty="0"/>
              <a:t>Julie ne </a:t>
            </a:r>
            <a:r>
              <a:rPr lang="de-DE" dirty="0" err="1"/>
              <a:t>cherche</a:t>
            </a:r>
            <a:r>
              <a:rPr lang="de-DE" dirty="0"/>
              <a:t> </a:t>
            </a:r>
            <a:r>
              <a:rPr lang="de-DE" dirty="0" err="1"/>
              <a:t>pas</a:t>
            </a:r>
            <a:r>
              <a:rPr lang="de-DE" dirty="0"/>
              <a:t> </a:t>
            </a:r>
            <a:r>
              <a:rPr lang="de-DE" dirty="0" err="1"/>
              <a:t>son</a:t>
            </a:r>
            <a:r>
              <a:rPr lang="de-DE" dirty="0"/>
              <a:t> portable à la </a:t>
            </a:r>
            <a:r>
              <a:rPr lang="de-DE" dirty="0" err="1"/>
              <a:t>boulangerie</a:t>
            </a:r>
            <a:r>
              <a:rPr lang="de-DE" dirty="0"/>
              <a:t>.</a:t>
            </a:r>
          </a:p>
          <a:p>
            <a:r>
              <a:rPr lang="de-DE" dirty="0"/>
              <a:t>Le portable de Julie </a:t>
            </a:r>
            <a:r>
              <a:rPr lang="de-DE" dirty="0" err="1"/>
              <a:t>n‘est</a:t>
            </a:r>
            <a:r>
              <a:rPr lang="de-DE" dirty="0"/>
              <a:t> </a:t>
            </a:r>
            <a:r>
              <a:rPr lang="de-DE" dirty="0" err="1"/>
              <a:t>pas</a:t>
            </a:r>
            <a:r>
              <a:rPr lang="de-DE" dirty="0"/>
              <a:t> </a:t>
            </a:r>
            <a:r>
              <a:rPr lang="de-DE" dirty="0" err="1"/>
              <a:t>dans</a:t>
            </a:r>
            <a:r>
              <a:rPr lang="de-DE" dirty="0"/>
              <a:t> </a:t>
            </a:r>
            <a:r>
              <a:rPr lang="de-DE" dirty="0" err="1"/>
              <a:t>sa</a:t>
            </a:r>
            <a:r>
              <a:rPr lang="de-DE" dirty="0"/>
              <a:t> poche. </a:t>
            </a:r>
          </a:p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9185771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1341</Words>
  <Application>Microsoft Office PowerPoint</Application>
  <PresentationFormat>Breitbild</PresentationFormat>
  <Paragraphs>120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Facette</vt:lpstr>
      <vt:lpstr>Ce n‘est pas vrai !</vt:lpstr>
      <vt:lpstr>PowerPoint-Präsentation</vt:lpstr>
      <vt:lpstr>PowerPoint-Präsentation</vt:lpstr>
      <vt:lpstr>Ce n‘est pas vrai !</vt:lpstr>
      <vt:lpstr>Ce n‘est pas vrai !</vt:lpstr>
      <vt:lpstr>Ce n‘est pas vrai !</vt:lpstr>
      <vt:lpstr>Ce n‘est pas vrai ! - Solutions</vt:lpstr>
      <vt:lpstr>Ce n‘est pas vrai ! - Solutions</vt:lpstr>
      <vt:lpstr>Ce n‘est pas vrai ! - Solutions</vt:lpstr>
      <vt:lpstr>Ce n‘est pas vrai ! - Solutions</vt:lpstr>
      <vt:lpstr>Ce n‘est pas vrai ! - Solutions</vt:lpstr>
      <vt:lpstr>Ce n‘est pas vrai ! - Solutions</vt:lpstr>
      <vt:lpstr>Ce n‘est pas vrai ! - Solutions</vt:lpstr>
      <vt:lpstr>Ce n‘est pas vrai ! - Solutions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Simple Present</dc:title>
  <dc:creator>Christian Roth</dc:creator>
  <cp:lastModifiedBy>Christian Roth</cp:lastModifiedBy>
  <cp:revision>83</cp:revision>
  <cp:lastPrinted>2020-05-22T09:36:52Z</cp:lastPrinted>
  <dcterms:created xsi:type="dcterms:W3CDTF">2020-05-11T12:09:21Z</dcterms:created>
  <dcterms:modified xsi:type="dcterms:W3CDTF">2020-05-29T07:43:35Z</dcterms:modified>
</cp:coreProperties>
</file>