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4" r:id="rId5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77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52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3842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518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8051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196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435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465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14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3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31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52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58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66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55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01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DC32-42B9-416F-8D7C-64CA2A1C8EFE}" type="datetimeFigureOut">
              <a:rPr lang="de-DE" smtClean="0"/>
              <a:t>04.06.2020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F1B4AF-4BB5-4AEE-81E6-57BE58902A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80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F9E416-8E27-4F17-AA39-D588B29B8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4" y="1946606"/>
            <a:ext cx="9144000" cy="2764028"/>
          </a:xfrm>
        </p:spPr>
        <p:txBody>
          <a:bodyPr anchor="ctr">
            <a:normAutofit/>
          </a:bodyPr>
          <a:lstStyle/>
          <a:p>
            <a:r>
              <a:rPr lang="de-DE" sz="7200" b="1" dirty="0"/>
              <a:t>Unit 4 - Abschluss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D006F7-2672-413E-B0C9-1E246D6A5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869" y="5751167"/>
            <a:ext cx="8258176" cy="631825"/>
          </a:xfrm>
        </p:spPr>
        <p:txBody>
          <a:bodyPr anchor="ctr">
            <a:normAutofit/>
          </a:bodyPr>
          <a:lstStyle/>
          <a:p>
            <a:r>
              <a:rPr lang="de-DE" sz="1600" dirty="0"/>
              <a:t>Aufgaben und Lösungen im Fach Englisch für die Klasse 6c vom 04.06-14.06.2020</a:t>
            </a:r>
          </a:p>
        </p:txBody>
      </p:sp>
    </p:spTree>
    <p:extLst>
      <p:ext uri="{BB962C8B-B14F-4D97-AF65-F5344CB8AC3E}">
        <p14:creationId xmlns:p14="http://schemas.microsoft.com/office/powerpoint/2010/main" val="194498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690CF-D00D-474F-A079-C97D34CAA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b="1" dirty="0"/>
              <a:t>Unit 4 - Abschluss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E3A296-9789-460C-A1DE-FB8DED9EF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Liebe Schülerinnen und Schüler der Klasse 6c,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ich hoffe, es geht euch und euren Familien gut.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In dieser Datei findet ihr die letzten Aufgaben zur Unit 4, die ihr bitte bis zum 15.06.2020 erledigt. Diese Datei enthält alte und neue Aufgaben sowie freiwillige Zusatzaufgaben.</a:t>
            </a:r>
          </a:p>
          <a:p>
            <a:pPr marL="0" indent="0">
              <a:buNone/>
            </a:pPr>
            <a:r>
              <a:rPr lang="de-DE" dirty="0"/>
              <a:t>Dieses Datei enthält keine Lösungen, weil wir die Aufgaben am 15.06. und am 16.06. in der Schule vergleichen werden. </a:t>
            </a:r>
          </a:p>
          <a:p>
            <a:pPr marL="0" indent="0">
              <a:buNone/>
            </a:pPr>
            <a:r>
              <a:rPr lang="de-DE" dirty="0"/>
              <a:t>Ich freue mich darauf, euch zu sehen.</a:t>
            </a:r>
          </a:p>
          <a:p>
            <a:pPr marL="0" indent="0">
              <a:buNone/>
            </a:pPr>
            <a:r>
              <a:rPr lang="de-DE" dirty="0"/>
              <a:t>Herzliche Grüße</a:t>
            </a:r>
          </a:p>
          <a:p>
            <a:pPr marL="0" indent="0">
              <a:buNone/>
            </a:pPr>
            <a:r>
              <a:rPr lang="de-DE" dirty="0"/>
              <a:t>Lisa Roth</a:t>
            </a:r>
          </a:p>
        </p:txBody>
      </p:sp>
    </p:spTree>
    <p:extLst>
      <p:ext uri="{BB962C8B-B14F-4D97-AF65-F5344CB8AC3E}">
        <p14:creationId xmlns:p14="http://schemas.microsoft.com/office/powerpoint/2010/main" val="169858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DBEB7F-D5A9-44C8-BF09-A5F245A82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Unit 4 - Abschluss </a:t>
            </a:r>
            <a:br>
              <a:rPr lang="de-DE" b="1" dirty="0"/>
            </a:br>
            <a:r>
              <a:rPr lang="de-DE" b="1" dirty="0"/>
              <a:t>Aufgaben vom 04.06.-14.06.2020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75674C-6AEA-4543-9A8D-D8CB8C58A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Arbeitsblatt </a:t>
            </a:r>
            <a:r>
              <a:rPr lang="de-DE" i="1" dirty="0"/>
              <a:t>At a </a:t>
            </a:r>
            <a:r>
              <a:rPr lang="de-DE" i="1" dirty="0" err="1"/>
              <a:t>Jamaican</a:t>
            </a:r>
            <a:r>
              <a:rPr lang="de-DE" i="1" dirty="0"/>
              <a:t> Food Stall </a:t>
            </a:r>
            <a:r>
              <a:rPr lang="de-DE" dirty="0"/>
              <a:t>lesen und danach das Arbeitsblatt </a:t>
            </a:r>
            <a:r>
              <a:rPr lang="de-DE" i="1" dirty="0"/>
              <a:t>Word </a:t>
            </a:r>
            <a:r>
              <a:rPr lang="de-DE" i="1" dirty="0" err="1"/>
              <a:t>bank</a:t>
            </a:r>
            <a:r>
              <a:rPr lang="de-DE" i="1" dirty="0"/>
              <a:t>: </a:t>
            </a:r>
            <a:r>
              <a:rPr lang="de-DE" i="1" dirty="0" err="1"/>
              <a:t>Ordering</a:t>
            </a:r>
            <a:r>
              <a:rPr lang="de-DE" i="1" dirty="0"/>
              <a:t> </a:t>
            </a:r>
            <a:r>
              <a:rPr lang="de-DE" i="1" dirty="0" err="1"/>
              <a:t>food</a:t>
            </a:r>
            <a:r>
              <a:rPr lang="de-DE" i="1" dirty="0"/>
              <a:t> </a:t>
            </a:r>
            <a:r>
              <a:rPr lang="de-DE" dirty="0"/>
              <a:t>ausfüllen</a:t>
            </a:r>
          </a:p>
          <a:p>
            <a:r>
              <a:rPr lang="de-DE" dirty="0"/>
              <a:t>Workbook, S. 57, Nr. 8</a:t>
            </a:r>
          </a:p>
          <a:p>
            <a:r>
              <a:rPr lang="de-DE" dirty="0"/>
              <a:t>Schreibe einen eigenen Dialog in dein Heft, der an einem </a:t>
            </a:r>
            <a:r>
              <a:rPr lang="de-DE" i="1" dirty="0" err="1"/>
              <a:t>Jamaican</a:t>
            </a:r>
            <a:r>
              <a:rPr lang="de-DE" i="1" dirty="0"/>
              <a:t> </a:t>
            </a:r>
            <a:r>
              <a:rPr lang="de-DE" i="1" dirty="0" err="1"/>
              <a:t>food</a:t>
            </a:r>
            <a:r>
              <a:rPr lang="de-DE" i="1" dirty="0"/>
              <a:t> stall</a:t>
            </a:r>
            <a:r>
              <a:rPr lang="de-DE" dirty="0"/>
              <a:t> spielt. Hier findest du Hilfe: Buch, S. 74 + Arbeitsblatt </a:t>
            </a:r>
            <a:r>
              <a:rPr lang="de-DE" i="1" dirty="0"/>
              <a:t>At a </a:t>
            </a:r>
            <a:r>
              <a:rPr lang="de-DE" i="1" dirty="0" err="1"/>
              <a:t>Jamaican</a:t>
            </a:r>
            <a:r>
              <a:rPr lang="de-DE" i="1" dirty="0"/>
              <a:t> Food Stall + </a:t>
            </a:r>
            <a:r>
              <a:rPr lang="de-DE" dirty="0"/>
              <a:t>Buch, S. 223</a:t>
            </a:r>
          </a:p>
          <a:p>
            <a:endParaRPr lang="de-DE" dirty="0"/>
          </a:p>
          <a:p>
            <a:r>
              <a:rPr lang="de-DE" dirty="0"/>
              <a:t>Workbook, S. 60-61</a:t>
            </a:r>
          </a:p>
          <a:p>
            <a:r>
              <a:rPr lang="de-DE" dirty="0"/>
              <a:t>Workbook, S. 62-63</a:t>
            </a:r>
          </a:p>
          <a:p>
            <a:r>
              <a:rPr lang="de-DE" dirty="0"/>
              <a:t>Vokabeln, S. 218-219: </a:t>
            </a:r>
            <a:r>
              <a:rPr lang="de-DE" i="1" dirty="0" err="1"/>
              <a:t>food</a:t>
            </a:r>
            <a:r>
              <a:rPr lang="de-DE" i="1" dirty="0"/>
              <a:t> stall</a:t>
            </a:r>
            <a:r>
              <a:rPr lang="de-DE" dirty="0"/>
              <a:t> bis </a:t>
            </a:r>
            <a:r>
              <a:rPr lang="de-DE" i="1" dirty="0"/>
              <a:t>(</a:t>
            </a:r>
            <a:r>
              <a:rPr lang="de-DE" i="1" dirty="0" err="1"/>
              <a:t>to</a:t>
            </a:r>
            <a:r>
              <a:rPr lang="de-DE" i="1" dirty="0"/>
              <a:t>) </a:t>
            </a:r>
            <a:r>
              <a:rPr lang="de-DE" i="1" dirty="0" err="1"/>
              <a:t>watch</a:t>
            </a:r>
            <a:r>
              <a:rPr lang="de-DE" dirty="0"/>
              <a:t> abschreiben und lernen</a:t>
            </a:r>
          </a:p>
        </p:txBody>
      </p:sp>
    </p:spTree>
    <p:extLst>
      <p:ext uri="{BB962C8B-B14F-4D97-AF65-F5344CB8AC3E}">
        <p14:creationId xmlns:p14="http://schemas.microsoft.com/office/powerpoint/2010/main" val="198979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DBEB7F-D5A9-44C8-BF09-A5F245A82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/>
              <a:t>Unit 4 - Abschluss </a:t>
            </a:r>
            <a:br>
              <a:rPr lang="de-DE" b="1" dirty="0"/>
            </a:br>
            <a:r>
              <a:rPr lang="de-DE" b="1" dirty="0"/>
              <a:t>Zusatzaufgaben vom 04.06.-14.06.2020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75674C-6AEA-4543-9A8D-D8CB8C58A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/>
              <a:t>Zusatzaufgaben:</a:t>
            </a:r>
          </a:p>
          <a:p>
            <a:r>
              <a:rPr lang="de-DE" dirty="0"/>
              <a:t>Vokabeln S. 216-219: </a:t>
            </a:r>
            <a:r>
              <a:rPr lang="de-DE" i="1" dirty="0" err="1"/>
              <a:t>rice</a:t>
            </a:r>
            <a:r>
              <a:rPr lang="de-DE" dirty="0"/>
              <a:t> bis (</a:t>
            </a:r>
            <a:r>
              <a:rPr lang="de-DE" i="1" dirty="0" err="1"/>
              <a:t>to</a:t>
            </a:r>
            <a:r>
              <a:rPr lang="de-DE" i="1" dirty="0"/>
              <a:t>) </a:t>
            </a:r>
            <a:r>
              <a:rPr lang="de-DE" i="1" dirty="0" err="1"/>
              <a:t>watch</a:t>
            </a:r>
            <a:r>
              <a:rPr lang="de-DE" i="1" dirty="0"/>
              <a:t> </a:t>
            </a:r>
            <a:r>
              <a:rPr lang="de-DE" dirty="0"/>
              <a:t>wiederholen</a:t>
            </a:r>
          </a:p>
          <a:p>
            <a:r>
              <a:rPr lang="de-DE" dirty="0"/>
              <a:t>Workbook, S. 58</a:t>
            </a:r>
          </a:p>
          <a:p>
            <a:r>
              <a:rPr lang="de-DE" dirty="0"/>
              <a:t>Workbook, S. 64-65</a:t>
            </a:r>
          </a:p>
          <a:p>
            <a:r>
              <a:rPr lang="de-DE" dirty="0"/>
              <a:t>Buch, S. 84-85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62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248</Words>
  <Application>Microsoft Office PowerPoint</Application>
  <PresentationFormat>Breitbild</PresentationFormat>
  <Paragraphs>25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Facette</vt:lpstr>
      <vt:lpstr>Unit 4 - Abschluss</vt:lpstr>
      <vt:lpstr>Unit 4 - Abschluss</vt:lpstr>
      <vt:lpstr>Unit 4 - Abschluss  Aufgaben vom 04.06.-14.06.2020</vt:lpstr>
      <vt:lpstr>Unit 4 - Abschluss  Zusatzaufgaben vom 04.06.-14.06.2020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Simple Present</dc:title>
  <dc:creator>Christian Roth</dc:creator>
  <cp:lastModifiedBy>Christian Roth</cp:lastModifiedBy>
  <cp:revision>40</cp:revision>
  <cp:lastPrinted>2020-05-22T09:36:52Z</cp:lastPrinted>
  <dcterms:created xsi:type="dcterms:W3CDTF">2020-05-11T12:09:21Z</dcterms:created>
  <dcterms:modified xsi:type="dcterms:W3CDTF">2020-06-04T12:20:52Z</dcterms:modified>
</cp:coreProperties>
</file>