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58" r:id="rId4"/>
    <p:sldId id="286" r:id="rId5"/>
    <p:sldId id="343" r:id="rId6"/>
    <p:sldId id="348" r:id="rId7"/>
    <p:sldId id="360" r:id="rId8"/>
    <p:sldId id="362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BAE0-F100-4DCB-BEA5-4E3DFB8C2833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59C3C7C-1684-4817-8F53-755F7920B4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2712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BAE0-F100-4DCB-BEA5-4E3DFB8C2833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59C3C7C-1684-4817-8F53-755F7920B4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744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BAE0-F100-4DCB-BEA5-4E3DFB8C2833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59C3C7C-1684-4817-8F53-755F7920B4AE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4921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BAE0-F100-4DCB-BEA5-4E3DFB8C2833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9C3C7C-1684-4817-8F53-755F7920B4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068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BAE0-F100-4DCB-BEA5-4E3DFB8C2833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9C3C7C-1684-4817-8F53-755F7920B4AE}" type="slidenum">
              <a:rPr lang="de-DE" smtClean="0"/>
              <a:t>‹Nr.›</a:t>
            </a:fld>
            <a:endParaRPr lang="de-D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009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BAE0-F100-4DCB-BEA5-4E3DFB8C2833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9C3C7C-1684-4817-8F53-755F7920B4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5473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BAE0-F100-4DCB-BEA5-4E3DFB8C2833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3C7C-1684-4817-8F53-755F7920B4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542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BAE0-F100-4DCB-BEA5-4E3DFB8C2833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3C7C-1684-4817-8F53-755F7920B4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96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BAE0-F100-4DCB-BEA5-4E3DFB8C2833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3C7C-1684-4817-8F53-755F7920B4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7887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BAE0-F100-4DCB-BEA5-4E3DFB8C2833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59C3C7C-1684-4817-8F53-755F7920B4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604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BAE0-F100-4DCB-BEA5-4E3DFB8C2833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59C3C7C-1684-4817-8F53-755F7920B4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10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BAE0-F100-4DCB-BEA5-4E3DFB8C2833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59C3C7C-1684-4817-8F53-755F7920B4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5526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BAE0-F100-4DCB-BEA5-4E3DFB8C2833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3C7C-1684-4817-8F53-755F7920B4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394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BAE0-F100-4DCB-BEA5-4E3DFB8C2833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3C7C-1684-4817-8F53-755F7920B4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691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BAE0-F100-4DCB-BEA5-4E3DFB8C2833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C3C7C-1684-4817-8F53-755F7920B4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12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BAE0-F100-4DCB-BEA5-4E3DFB8C2833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9C3C7C-1684-4817-8F53-755F7920B4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7632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2BAE0-F100-4DCB-BEA5-4E3DFB8C2833}" type="datetimeFigureOut">
              <a:rPr lang="de-DE" smtClean="0"/>
              <a:t>20.05.2020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59C3C7C-1684-4817-8F53-755F7920B4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497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c8Hi5MA74Q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97383" y="247650"/>
            <a:ext cx="9176943" cy="959732"/>
          </a:xfrm>
        </p:spPr>
        <p:txBody>
          <a:bodyPr>
            <a:noAutofit/>
          </a:bodyPr>
          <a:lstStyle/>
          <a:p>
            <a:pPr algn="ctr"/>
            <a:r>
              <a:rPr lang="de-DE" sz="6600" b="1" dirty="0"/>
              <a:t>Die Vorstadtkrokodile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6809" y="3063239"/>
            <a:ext cx="9898380" cy="1783081"/>
          </a:xfrm>
        </p:spPr>
        <p:txBody>
          <a:bodyPr>
            <a:normAutofit/>
          </a:bodyPr>
          <a:lstStyle/>
          <a:p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63B90214-E922-4694-9B8E-C62AA65131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039" y="1404718"/>
            <a:ext cx="7502888" cy="529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575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5400" b="1" dirty="0"/>
              <a:t>Ablauf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rmAutofit/>
          </a:bodyPr>
          <a:lstStyle/>
          <a:p>
            <a:pPr lvl="0"/>
            <a:r>
              <a:rPr lang="de-DE" sz="3600" dirty="0"/>
              <a:t> Zusammenfassung S. 108 - 156</a:t>
            </a:r>
          </a:p>
          <a:p>
            <a:pPr lvl="0"/>
            <a:r>
              <a:rPr lang="de-DE" sz="3600" dirty="0"/>
              <a:t> Der Autor</a:t>
            </a:r>
          </a:p>
          <a:p>
            <a:pPr lvl="0"/>
            <a:r>
              <a:rPr lang="de-DE" sz="3600" dirty="0"/>
              <a:t> Die Lektüre</a:t>
            </a:r>
          </a:p>
          <a:p>
            <a:pPr lvl="0"/>
            <a:r>
              <a:rPr lang="de-DE" sz="3600" dirty="0"/>
              <a:t> Die Projektmappe</a:t>
            </a:r>
          </a:p>
          <a:p>
            <a:pPr lvl="0"/>
            <a:r>
              <a:rPr lang="de-DE" sz="3600" dirty="0"/>
              <a:t> Der Film zur Lektüre</a:t>
            </a:r>
          </a:p>
          <a:p>
            <a:pPr marL="0" lvl="0" indent="0">
              <a:buNone/>
            </a:pP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5817307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9993" y="624110"/>
            <a:ext cx="8911687" cy="1280890"/>
          </a:xfrm>
        </p:spPr>
        <p:txBody>
          <a:bodyPr>
            <a:normAutofit fontScale="90000"/>
          </a:bodyPr>
          <a:lstStyle/>
          <a:p>
            <a:pPr lvl="0" algn="ctr"/>
            <a:r>
              <a:rPr lang="de-DE" sz="5400" b="1" dirty="0"/>
              <a:t>Zusammenfassung</a:t>
            </a:r>
            <a:br>
              <a:rPr lang="de-DE" sz="5400" b="1" dirty="0"/>
            </a:br>
            <a:r>
              <a:rPr lang="de-DE" sz="5400" b="1" dirty="0"/>
              <a:t>(S. 108 -156)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24977" y="2253906"/>
            <a:ext cx="9241718" cy="3985846"/>
          </a:xfrm>
        </p:spPr>
        <p:txBody>
          <a:bodyPr>
            <a:noAutofit/>
          </a:bodyPr>
          <a:lstStyle/>
          <a:p>
            <a:endParaRPr lang="de-DE" sz="2800" dirty="0"/>
          </a:p>
          <a:p>
            <a:r>
              <a:rPr lang="de-DE" sz="2800" dirty="0"/>
              <a:t>AB: „Geschehnisse im Schleudergang“ </a:t>
            </a:r>
            <a:r>
              <a:rPr lang="de-DE" sz="2800" dirty="0">
                <a:sym typeface="Wingdings" panose="05000000000000000000" pitchFamily="2" charset="2"/>
              </a:rPr>
              <a:t> Die Wäscheleine.</a:t>
            </a:r>
          </a:p>
          <a:p>
            <a:endParaRPr lang="de-DE" sz="2800" dirty="0">
              <a:sym typeface="Wingdings" panose="05000000000000000000" pitchFamily="2" charset="2"/>
            </a:endParaRPr>
          </a:p>
          <a:p>
            <a:r>
              <a:rPr lang="de-DE" sz="2800" dirty="0">
                <a:sym typeface="Wingdings" panose="05000000000000000000" pitchFamily="2" charset="2"/>
              </a:rPr>
              <a:t> Nacherzählen der Ereignisse mit Hilfe der „Wäscheleine“</a:t>
            </a:r>
            <a:endParaRPr lang="de-DE" sz="2800" dirty="0"/>
          </a:p>
          <a:p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6835713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9993" y="624110"/>
            <a:ext cx="8911687" cy="1280890"/>
          </a:xfrm>
        </p:spPr>
        <p:txBody>
          <a:bodyPr>
            <a:normAutofit/>
          </a:bodyPr>
          <a:lstStyle/>
          <a:p>
            <a:pPr lvl="0" algn="ctr"/>
            <a:r>
              <a:rPr lang="de-DE" sz="5400" b="1" dirty="0"/>
              <a:t>Der Autor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24978" y="1905000"/>
            <a:ext cx="9241718" cy="3985846"/>
          </a:xfrm>
        </p:spPr>
        <p:txBody>
          <a:bodyPr>
            <a:noAutofit/>
          </a:bodyPr>
          <a:lstStyle/>
          <a:p>
            <a:r>
              <a:rPr lang="de-DE" sz="2800" dirty="0"/>
              <a:t> Was habt ihr alles über den Autor herausgefunden? (siehe AB „Forscherauftrag – der Autor“)</a:t>
            </a:r>
          </a:p>
          <a:p>
            <a:r>
              <a:rPr lang="de-DE" sz="2800" dirty="0"/>
              <a:t> Seht ihr eine Verbindung zwischen dem Autor und dem Buchinhalt?</a:t>
            </a:r>
          </a:p>
          <a:p>
            <a:r>
              <a:rPr lang="de-DE" sz="2800" dirty="0"/>
              <a:t> Hast du dir weitere Fragen überlegt und aufgeschrieben?</a:t>
            </a:r>
          </a:p>
          <a:p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832773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5400" b="1" dirty="0"/>
              <a:t>Die Lektüre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de-DE" sz="3600" dirty="0"/>
              <a:t> AB: „Literaturkritik“</a:t>
            </a:r>
          </a:p>
          <a:p>
            <a:pPr lvl="0"/>
            <a:r>
              <a:rPr lang="de-DE" sz="3600" dirty="0"/>
              <a:t> Worum geht es in dem Buch?</a:t>
            </a:r>
          </a:p>
          <a:p>
            <a:pPr lvl="0"/>
            <a:r>
              <a:rPr lang="de-DE" sz="3600" dirty="0"/>
              <a:t> Was hat mir an dem Buch gefallen?</a:t>
            </a:r>
          </a:p>
          <a:p>
            <a:pPr lvl="0"/>
            <a:r>
              <a:rPr lang="de-DE" sz="3600" dirty="0"/>
              <a:t> Was hat mir an dem Buch nicht gefallen?</a:t>
            </a:r>
          </a:p>
          <a:p>
            <a:pPr lvl="0"/>
            <a:r>
              <a:rPr lang="de-DE" sz="3600" dirty="0"/>
              <a:t> Sprachlich auffallendes.</a:t>
            </a:r>
          </a:p>
          <a:p>
            <a:pPr lvl="0"/>
            <a:r>
              <a:rPr lang="de-DE" sz="3600" dirty="0"/>
              <a:t> Würdest du das Buch weiterempfehlen?</a:t>
            </a:r>
          </a:p>
          <a:p>
            <a:pPr lvl="0"/>
            <a:r>
              <a:rPr lang="de-DE" sz="3600" dirty="0"/>
              <a:t> Vergebene Sterne?</a:t>
            </a:r>
          </a:p>
        </p:txBody>
      </p:sp>
    </p:spTree>
    <p:extLst>
      <p:ext uri="{BB962C8B-B14F-4D97-AF65-F5344CB8AC3E}">
        <p14:creationId xmlns:p14="http://schemas.microsoft.com/office/powerpoint/2010/main" val="33834596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5400" b="1" dirty="0"/>
              <a:t>Die Projektmappe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Autofit/>
          </a:bodyPr>
          <a:lstStyle/>
          <a:p>
            <a:r>
              <a:rPr lang="de-DE" sz="2200" dirty="0"/>
              <a:t>Hat euch die Arbeit mit der Projektmappe gefallen? Warum ja oder warum nein?</a:t>
            </a:r>
          </a:p>
          <a:p>
            <a:r>
              <a:rPr lang="de-DE" sz="2200" dirty="0"/>
              <a:t>Konntet ihr mit der Projektmappe gut arbeiten?</a:t>
            </a:r>
          </a:p>
          <a:p>
            <a:pPr lvl="0"/>
            <a:r>
              <a:rPr lang="de-DE" sz="2200" dirty="0"/>
              <a:t> Wie fandet ihr die Arbeitsblätter der Projektmappe, schwer, geht so oder leicht?</a:t>
            </a:r>
          </a:p>
          <a:p>
            <a:r>
              <a:rPr lang="de-DE" sz="2200" dirty="0"/>
              <a:t>Brauchtet ihr zuhause Hilfe, um die Arbeitsblätter zu erarbeiten?</a:t>
            </a:r>
          </a:p>
          <a:p>
            <a:pPr lvl="0"/>
            <a:r>
              <a:rPr lang="de-DE" sz="2200" dirty="0"/>
              <a:t>Waren die Arbeitsblätter in einer ausreichenden Zeit zu erarbeiten?</a:t>
            </a:r>
          </a:p>
          <a:p>
            <a:pPr lvl="0"/>
            <a:r>
              <a:rPr lang="de-DE" sz="2200" dirty="0"/>
              <a:t>Wie würdet ihr vielleicht anders mit der Lektüre arbeiten wollen?</a:t>
            </a:r>
          </a:p>
        </p:txBody>
      </p:sp>
    </p:spTree>
    <p:extLst>
      <p:ext uri="{BB962C8B-B14F-4D97-AF65-F5344CB8AC3E}">
        <p14:creationId xmlns:p14="http://schemas.microsoft.com/office/powerpoint/2010/main" val="5653999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5400" b="1" dirty="0"/>
              <a:t>Der Film zur Lektüre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rmAutofit/>
          </a:bodyPr>
          <a:lstStyle/>
          <a:p>
            <a:r>
              <a:rPr lang="de-DE" sz="3600" dirty="0"/>
              <a:t> Habt ihr den Film schon gesehen?</a:t>
            </a:r>
          </a:p>
          <a:p>
            <a:pPr marL="457200" lvl="1" indent="0">
              <a:buNone/>
            </a:pPr>
            <a:r>
              <a:rPr lang="de-DE" sz="1900" dirty="0">
                <a:hlinkClick r:id="rId2"/>
              </a:rPr>
              <a:t>https://www.youtube.com/watch?v=pc8Hi5MA74Q</a:t>
            </a:r>
            <a:endParaRPr lang="de-DE" sz="1900" dirty="0"/>
          </a:p>
          <a:p>
            <a:r>
              <a:rPr lang="de-DE" sz="3600" dirty="0"/>
              <a:t> Welche Umsetzung fandet ihr besser, Buch oder Film?</a:t>
            </a:r>
          </a:p>
          <a:p>
            <a:endParaRPr lang="de-DE" sz="3600" dirty="0"/>
          </a:p>
          <a:p>
            <a:r>
              <a:rPr lang="de-DE" sz="3600" dirty="0"/>
              <a:t> Habt ihr Unterschiede festgestellt?</a:t>
            </a:r>
          </a:p>
          <a:p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5826095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5400" b="1" dirty="0"/>
              <a:t>Das war‘s für heute!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3600" dirty="0"/>
          </a:p>
          <a:p>
            <a:pPr marL="0" indent="0" algn="ctr">
              <a:buNone/>
            </a:pPr>
            <a:r>
              <a:rPr lang="de-DE" sz="5400" b="1" dirty="0">
                <a:solidFill>
                  <a:schemeClr val="tx1"/>
                </a:solidFill>
              </a:rPr>
              <a:t>Ich wünsche euch allen noch einen schönen sonnigen Tag </a:t>
            </a:r>
            <a:r>
              <a:rPr lang="de-DE" sz="5400" b="1" dirty="0">
                <a:solidFill>
                  <a:schemeClr val="tx1"/>
                </a:solidFill>
                <a:sym typeface="Wingdings" panose="05000000000000000000" pitchFamily="2" charset="2"/>
              </a:rPr>
              <a:t></a:t>
            </a:r>
            <a:endParaRPr lang="de-DE" sz="5400" b="1" dirty="0">
              <a:solidFill>
                <a:schemeClr val="tx1"/>
              </a:solidFill>
            </a:endParaRPr>
          </a:p>
          <a:p>
            <a:endParaRPr lang="de-DE" sz="3600" dirty="0"/>
          </a:p>
        </p:txBody>
      </p:sp>
      <p:sp>
        <p:nvSpPr>
          <p:cNvPr id="4" name="Sonne 3">
            <a:extLst>
              <a:ext uri="{FF2B5EF4-FFF2-40B4-BE49-F238E27FC236}">
                <a16:creationId xmlns:a16="http://schemas.microsoft.com/office/drawing/2014/main" id="{961A80F4-F1A8-43AD-BB25-482F7E4360FE}"/>
              </a:ext>
            </a:extLst>
          </p:cNvPr>
          <p:cNvSpPr/>
          <p:nvPr/>
        </p:nvSpPr>
        <p:spPr>
          <a:xfrm>
            <a:off x="10142806" y="4417256"/>
            <a:ext cx="1361806" cy="1209822"/>
          </a:xfrm>
          <a:prstGeom prst="su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6428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279</Words>
  <Application>Microsoft Office PowerPoint</Application>
  <PresentationFormat>Breitbild</PresentationFormat>
  <Paragraphs>40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Fetzen</vt:lpstr>
      <vt:lpstr>Die Vorstadtkrokodile</vt:lpstr>
      <vt:lpstr>Ablauf</vt:lpstr>
      <vt:lpstr>Zusammenfassung (S. 108 -156)</vt:lpstr>
      <vt:lpstr>Der Autor</vt:lpstr>
      <vt:lpstr>Die Lektüre</vt:lpstr>
      <vt:lpstr>Die Projektmappe</vt:lpstr>
      <vt:lpstr>Der Film zur Lektüre</vt:lpstr>
      <vt:lpstr>Das war‘s für heute!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Karikaturenanalyse</dc:title>
  <dc:creator>Fetullah Kücük</dc:creator>
  <cp:lastModifiedBy>abdulkadir kücük</cp:lastModifiedBy>
  <cp:revision>148</cp:revision>
  <dcterms:created xsi:type="dcterms:W3CDTF">2015-11-09T00:16:22Z</dcterms:created>
  <dcterms:modified xsi:type="dcterms:W3CDTF">2020-05-20T10:31:57Z</dcterms:modified>
</cp:coreProperties>
</file>